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6" r:id="rId22"/>
    <p:sldId id="278" r:id="rId23"/>
    <p:sldId id="296" r:id="rId24"/>
    <p:sldId id="297" r:id="rId25"/>
    <p:sldId id="279" r:id="rId26"/>
    <p:sldId id="298" r:id="rId27"/>
    <p:sldId id="280" r:id="rId28"/>
    <p:sldId id="295" r:id="rId29"/>
    <p:sldId id="301" r:id="rId30"/>
    <p:sldId id="302" r:id="rId31"/>
    <p:sldId id="303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99" r:id="rId41"/>
    <p:sldId id="300" r:id="rId42"/>
    <p:sldId id="289" r:id="rId43"/>
    <p:sldId id="290" r:id="rId44"/>
    <p:sldId id="291" r:id="rId45"/>
    <p:sldId id="292" r:id="rId46"/>
    <p:sldId id="293" r:id="rId47"/>
    <p:sldId id="294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3" d="100"/>
          <a:sy n="33" d="100"/>
        </p:scale>
        <p:origin x="-84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24F2F-23DE-4B97-B7DB-BE6A9A7E6219}" type="datetimeFigureOut">
              <a:rPr lang="ru-RU" smtClean="0"/>
              <a:pPr/>
              <a:t>12.10.2010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44A7A-CBF2-4AD4-90AF-48CA3A0D1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ultinfo.ru/fulltext/1/001/010/001/283791161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google.ru/imgres?imgurl=http://sam.kg/uploads/posts/thumbs/1186646195_ukus_012_75.jpg&amp;imgrefurl=http://sam.kg/2007/08/09/ukus_gremuchejj_zmei_15_foto.html&amp;usg=__GeA1OKnvXtnPKPBDbL4_U6rjXe8=&amp;h=525&amp;w=700&amp;sz=63&amp;hl=ru&amp;start=183&amp;um=1&amp;tbnid=3g9k8wx9PU-KzM:&amp;tbnh=105&amp;tbnw=140&amp;prev=/images?q=%D1%83%D0%BA%D1%83%D1%81%D1%8B+%D0%B7%D0%BC%D0%B5%D0%B9&amp;ndsp=20&amp;hl=ru&amp;lr=&amp;sa=N&amp;start=18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hyperlink" Target="http://images.google.ru/imgres?imgurl=http://www.fotobank.ru/img/R015-0819.jpg?size=l&amp;imgrefurl=http://fotobank.ru/image/R015-0819.html&amp;usg=__g7BfQEM_U_cX40QoSgtabapDh4I=&amp;h=481&amp;w=639&amp;sz=53&amp;hl=ru&amp;start=204&amp;um=1&amp;tbnid=yJ9GaC_Tmbs5jM:&amp;tbnh=103&amp;tbnw=137&amp;prev=/images?q=%D1%83%D0%BA%D1%83%D1%81%D1%8B+%D0%B7%D0%BC%D0%B5%D0%B9&amp;ndsp=20&amp;hl=ru&amp;lr=&amp;sa=N&amp;start=200&amp;um=1&amp;newwindow=1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project-omega.narod.ru/system/med/20.files/157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images.google.ru/imgres?imgurl=http://vi.i.ua/videos/5/7/f13675.jpg&amp;imgrefurl=http://demiart.ru/forum/journal.php?user=474741&amp;comm=64550&amp;usg=___2hIXPPIwYiissnDCopWPJE5xgo=&amp;h=240&amp;w=320&amp;sz=9&amp;hl=ru&amp;start=372&amp;um=1&amp;tbnid=MfqJAgVC1wxrtM:&amp;tbnh=89&amp;tbnw=118&amp;prev=/images?q=%D1%83%D0%BA%D1%83%D1%81%D1%8B+%D0%B7%D0%BC%D0%B5%D0%B9&amp;ndsp=20&amp;hl=ru&amp;lr=&amp;sa=N&amp;start=36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hyperlink" Target="http://images.google.ru/imgres?imgurl=https://gorod48.ru/images/uploads/1180173678-dsc_3456.jpg&amp;imgrefurl=https://gorod48.ru/politics/news-1769.html?add&amp;usg=__YQR8mCZCsE9q8IGrcINkTvT6re8=&amp;h=246&amp;w=346&amp;sz=35&amp;hl=ru&amp;start=376&amp;um=1&amp;tbnid=-F1UcHoJRDWTEM:&amp;tbnh=85&amp;tbnw=120&amp;prev=/images?q=%D1%83%D0%BA%D1%83%D1%81%D1%8B+%D0%B7%D0%BC%D0%B5%D0%B9&amp;ndsp=20&amp;hl=ru&amp;lr=&amp;sa=N&amp;start=360&amp;um=1&amp;newwindow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images.google.ru/imgres?imgurl=http://medportal.ru/common/Stat_i/Stat_i_enciklopedii/339nmk.jpg&amp;imgrefurl=http://medportal.ru/enc/aid/bite/&amp;usg=__W8XqwRUKIem-mosQoR_kOhV8kgI=&amp;h=130&amp;w=200&amp;sz=59&amp;hl=ru&amp;start=13&amp;um=1&amp;tbnid=C4ykPggILIiKMM:&amp;tbnh=68&amp;tbnw=104&amp;prev=/images?q=%D0%BF%D0%B5%D1%80%D0%B2%D0%B0%D1%8F+%D0%BF%D0%BE%D0%BC%D0%BE%D1%89%D1%8C+%D0%BF%D1%80%D0%B8+%D1%83%D0%BA%D1%83%D1%81%D0%B5+%D0%B7%D0%BC%D0%B5%D0%B9&amp;hl=ru&amp;lr=&amp;sa=G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hyperlink" Target="http://peredohni.ru/uploads/07/0702/070209/070209_peredohni.ru_hair1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megabook.ru/MediaViewer.asp?AID=59872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hyperlink" Target="http://images.google.ru/imgres?imgurl=http://firsthomehelp.ru/img/logo.jpg&amp;imgrefurl=http://firsthomehelp.ru/30p0.htm&amp;usg=__z-sq6WX6Hf4lCxUwj7m5Kh7Dwuc=&amp;h=200&amp;w=200&amp;sz=7&amp;hl=ru&amp;start=111&amp;um=1&amp;tbnid=Z_RTxZUWKG-ISM:&amp;tbnh=104&amp;tbnw=104&amp;prev=/images?q=%D1%83%D0%BA%D1%83%D1%81%D1%8B+%D0%B7%D0%BC%D0%B5%D0%B9&amp;ndsp=20&amp;hl=ru&amp;lr=&amp;sa=N&amp;start=100&amp;um=1&amp;newwindow=1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images.google.ru/imgres?imgurl=http://home.samgtu.ru/~images/images/8FE1667A9865E15AC83E74B727E5781D.JPG&amp;imgrefurl=http://www.spas-extreme.ru/schoolsafety/onp/zm/pom.php&amp;usg=__UvSCstGbtEc5P2P2sOinRevhXT8=&amp;h=699&amp;w=1012&amp;sz=51&amp;hl=ru&amp;start=287&amp;um=1&amp;tbnid=wlkadIVK7tyyuM:&amp;tbnh=104&amp;tbnw=150&amp;prev=/images?q=%D1%83%D0%BA%D1%83%D1%81%D1%8B+%D0%B7%D0%BC%D0%B5%D0%B9&amp;ndsp=20&amp;hl=ru&amp;lr=&amp;sa=N&amp;start=28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hyperlink" Target="http://kcn.tehnofil.ru/pic/zapal/kmno4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images.google.ru/imgres?imgurl=http://www.1st-aid.ru/images/image236.jpg&amp;imgrefurl=http://www.1st-aid.ru/page_8_9.shtml&amp;usg=__zIweMwasVjwLmVDugCBvZq5VIps=&amp;h=150&amp;w=295&amp;sz=12&amp;hl=ru&amp;start=36&amp;um=1&amp;tbnid=zPWoj6RzKMDpyM:&amp;tbnh=58&amp;tbnw=115&amp;prev=/images?q=%D1%83%D0%BA%D1%83%D1%81%D1%8B+%D0%B7%D0%BC%D0%B5%D0%B9&amp;ndsp=20&amp;hl=ru&amp;lr=&amp;sa=N&amp;start=2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hyperlink" Target="http://images.google.ru/imgres?imgurl=http://home.samgtu.ru/~images/images/6F7ECADF0BCF0EAF1D67D94088628B8E.JPG&amp;imgrefurl=http://www.spas-extreme.ru/schoolsafety/onp/zm/pom.php&amp;usg=__L638IhSx7-NonGVcu3hWrzwIW_8=&amp;h=699&amp;w=1012&amp;sz=51&amp;hl=ru&amp;start=5&amp;um=1&amp;tbnid=66QSHVzPLieKUM:&amp;tbnh=104&amp;tbnw=150&amp;prev=/images?q=%D0%BF%D0%B5%D1%80%D0%B2%D0%B0%D1%8F+%D0%BF%D0%BE%D0%BC%D0%BE%D1%89%D1%8C+%D0%BF%D1%80%D0%B8+%D1%83%D0%BA%D1%83%D1%81%D0%B5+%D0%B7%D0%BC%D0%B5%D0%B9&amp;hl=ru&amp;lr=&amp;sa=G&amp;um=1&amp;newwindow=1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www.narmet.ru/wp-content/uploads/2008/05/ukusy-zmei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hyperlink" Target="http://www.narmet.ru/wp-content/uploads/2008/05/ukusy-zmei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images.google.ru/imgres?imgurl=http://www.lookatme.ru/assets/article_image-image/c8/b9/149605/article_image-image-article.jpg&amp;imgrefurl=http://www.lookatme.ru/flows/zdorovyiy-obraz-zhizni/posts/54477-imbir&amp;usg=__8TBsX8m5uD9X8gjeffY9b3-vnLw=&amp;h=200&amp;w=150&amp;sz=6&amp;hl=ru&amp;start=197&amp;um=1&amp;tbnid=8llHYSp98aRv4M:&amp;tbnh=104&amp;tbnw=78&amp;prev=/images?q=%D1%83%D0%BA%D1%83%D1%81%D1%8B+%D0%B7%D0%BC%D0%B5%D0%B9&amp;ndsp=20&amp;hl=ru&amp;lr=&amp;sa=N&amp;start=180&amp;um=1&amp;newwindow=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hyperlink" Target="http://medportal.kz/zabluzdenia/zabl/image/19-4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ru/imgres?imgurl=http://static.intelligent.lv/uploadEx/images/ru/travel/tuor.guide/zmei/2.jpg&amp;imgrefurl=http://www.intelligent.lv/ru/aktivnost-zmej-na-kipre-ne-opasna/51_19685.html&amp;usg=__Pqr44c4L7nmsE2RPBa156M3oxaY=&amp;h=787&amp;w=1014&amp;sz=281&amp;hl=ru&amp;start=34&amp;um=1&amp;tbnid=01HYbm49eZYdlM:&amp;tbnh=116&amp;tbnw=150&amp;prev=/images?q=%D1%83%D0%BA%D1%83%D1%81%D1%8B+%D0%B7%D0%BC%D0%B5%D0%B9&amp;ndsp=20&amp;hl=ru&amp;lr=&amp;sa=N&amp;start=20&amp;um=1&amp;newwindow=1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hyperlink" Target="http://images.google.ru/imgres?imgurl=http://www.aybolit.org/images/upload/preview/info_13235.jpg&amp;imgrefurl=http://www.aybolit.org/helps/&amp;usg=__SzrrQ9uB9A6nyeAGdI2BzxRkOe8=&amp;h=130&amp;w=130&amp;sz=16&amp;hl=ru&amp;start=304&amp;um=1&amp;tbnid=5dJ12kbyGtDNKM:&amp;tbnh=91&amp;tbnw=91&amp;prev=/images?q=%D1%83%D0%BA%D1%83%D1%81%D1%8B+%D0%B7%D0%BC%D0%B5%D0%B9&amp;ndsp=20&amp;hl=ru&amp;lr=&amp;sa=N&amp;start=30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hyperlink" Target="http://i.join.ua/video/files/73/98/7398/img.jpg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hyperlink" Target="http://images.google.ru/imgres?imgurl=http://duhpage.sed.lg.ua/img/site/FirstAid/big/image034.jpg&amp;imgrefurl=http://duhpage.sed.lg.ua/Health/FirstAid/05.htm&amp;usg=__l2rf_ZaLkavCwOF1-Cnwzz1m1EY=&amp;h=491&amp;w=700&amp;sz=26&amp;hl=ru&amp;start=70&amp;um=1&amp;tbnid=wGT7KXervKTxQM:&amp;tbnh=98&amp;tbnw=140&amp;prev=/images?q=%D0%BF%D0%B5%D1%80%D0%B2%D0%B0%D1%8F+%D0%BF%D0%BE%D0%BC%D0%BE%D1%89%D1%8C+%D0%BF%D1%80%D0%B8+%D1%83%D0%BA%D1%83%D1%81%D0%B5+%D0%B7%D0%BC%D0%B5%D0%B9&amp;ndsp=20&amp;hl=ru&amp;lr=&amp;sa=N&amp;start=60&amp;um=1&amp;newwindow=1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hyperlink" Target="http://images.google.ru/imgres?imgurl=http://flfa.ru/uploads/images/zoolog/grem.jpg&amp;imgrefurl=http://flfa.ru/zmeinyj_ukus/&amp;usg=__ss0NKnCC1uumgxdw76bpgN5WQ6k=&amp;h=294&amp;w=400&amp;sz=50&amp;hl=ru&amp;start=99&amp;um=1&amp;tbnid=BpHkXZGLGShrbM:&amp;tbnh=91&amp;tbnw=124&amp;prev=/images?q=%D1%83%D0%BA%D1%83%D1%81%D1%8B+%D0%B7%D0%BC%D0%B5%D0%B9&amp;ndsp=20&amp;hl=ru&amp;lr=&amp;sa=N&amp;start=80&amp;um=1&amp;newwindow=1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hyperlink" Target="http://images.google.ru/imgres?imgurl=http://fantasy-portal.ru/system/files/amon/25631798_gadyuka.jpg&amp;imgrefurl=http://fantasy-portal.ru/blog/amon/kak-dieistvovat'-pri-vstriechie-s-dikim-zhivotnym-nasiekomymi&amp;usg=__AbZpJ8Yzs1S805AVBjEaSDF3SFs=&amp;h=403&amp;w=500&amp;sz=47&amp;hl=ru&amp;start=96&amp;um=1&amp;tbnid=O6NbjTjZXfAEBM:&amp;tbnh=105&amp;tbnw=130&amp;prev=/images?q=%D0%BF%D0%B5%D1%80%D0%B2%D0%B0%D1%8F+%D0%BF%D0%BE%D0%BC%D0%BE%D1%89%D1%8C+%D0%BF%D1%80%D0%B8+%D1%83%D0%BA%D1%83%D1%81%D0%B5+%D0%B7%D0%BC%D0%B5%D0%B9&amp;ndsp=20&amp;hl=ru&amp;lr=&amp;sa=N&amp;start=80&amp;um=1&amp;newwindow=1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hyperlink" Target="http://images.google.ru/imgres?imgurl=http://ill.ru/artpic/art594_1.jpg&amp;imgrefurl=http://ill.ru/news.art.shtml?c_article=594&amp;usg=__Eti22Cx0vzKir-2PTcZcEmf3mCk=&amp;h=200&amp;w=147&amp;sz=6&amp;hl=ru&amp;start=93&amp;um=1&amp;tbnid=bSMsmnZFmcCvPM:&amp;tbnh=104&amp;tbnw=76&amp;prev=/images?q=%D0%BF%D0%B5%D1%80%D0%B2%D0%B0%D1%8F+%D0%BF%D0%BE%D0%BC%D0%BE%D1%89%D1%8C+%D0%BF%D1%80%D0%B8+%D1%83%D0%BA%D1%83%D1%81%D0%B5+%D0%B7%D0%BC%D0%B5%D0%B9&amp;ndsp=20&amp;hl=ru&amp;lr=&amp;sa=N&amp;start=80&amp;um=1&amp;newwindow=1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hyperlink" Target="http://images.google.ru/imgres?imgurl=http://www.outdoor.spb.ru/clodth/bahil-fonar++.jpg&amp;imgrefurl=http://club.lr.ru/viewtopic.php?f=4&amp;p=63451&amp;usg=__Zp58V4Z1R0msCaCbhuKeJp18IDg=&amp;h=720&amp;w=463&amp;sz=45&amp;hl=ru&amp;start=61&amp;um=1&amp;tbnid=boh98VC1g_7BMM:&amp;tbnh=140&amp;tbnw=90&amp;prev=/images?q=%D1%83%D0%BA%D1%83%D1%81%D1%8B+%D0%B7%D0%BC%D0%B5%D0%B9&amp;ndsp=20&amp;hl=ru&amp;lr=&amp;sa=N&amp;start=6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jpeg"/><Relationship Id="rId4" Type="http://schemas.openxmlformats.org/officeDocument/2006/relationships/hyperlink" Target="http://images.google.ru/imgres?imgurl=http://www.mednetnews.ru/data/90394/90394_11.jpg&amp;imgrefurl=http://www.mednetnews.ru/index.php?page=catalog&amp;id=811&amp;ipage=2&amp;usg=__98ND4q4_LmKDEAbheP5foGOM0Ek=&amp;h=245&amp;w=360&amp;sz=38&amp;hl=ru&amp;start=57&amp;um=1&amp;tbnid=xC2zZq8sgF5ZOM:&amp;tbnh=82&amp;tbnw=121&amp;prev=/images?q=%D1%83%D0%BA%D1%83%D1%81%D1%8B+%D0%B7%D0%BC%D0%B5%D0%B9&amp;ndsp=20&amp;hl=ru&amp;lr=&amp;sa=N&amp;start=40&amp;um=1&amp;newwindow=1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hyperlink" Target="http://images.google.ru/imgres?imgurl=http://podrobnosti.ua/upload/news/2008/07/31/543891_3.jpg&amp;imgrefurl=http://podrobnosti.ua/kaleidoscope/2008/07/31/543891.html&amp;usg=__vZl4GzlyHc5ZCF1iwBBAyid_Gfs=&amp;h=216&amp;w=318&amp;sz=8&amp;hl=ru&amp;start=83&amp;um=1&amp;tbnid=jpqHaGZAfCsSmM:&amp;tbnh=80&amp;tbnw=118&amp;prev=/images?q=%D1%83%D0%BA%D1%83%D1%81%D1%8B+%D0%B7%D0%BC%D0%B5%D0%B9&amp;ndsp=20&amp;hl=ru&amp;lr=&amp;sa=N&amp;start=80&amp;um=1&amp;newwindow=1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hyperlink" Target="http://enemies.name/pic/gyurza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jpeg"/><Relationship Id="rId4" Type="http://schemas.openxmlformats.org/officeDocument/2006/relationships/hyperlink" Target="http://dic.academic.ru/pictures/enwiki/77/Macrovipera-lebetina-turanica-1.jpg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hyperlink" Target="http://dic.academic.ru/pictures/enwiki/76/L14cobra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jpeg"/><Relationship Id="rId4" Type="http://schemas.openxmlformats.org/officeDocument/2006/relationships/hyperlink" Target="http://www.floranimal.ru/pages/animal/k/1434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ru/imgres?imgurl=http://excelsior.gsd-online.ru/1_01/neotlojka/pic19_13.jpg&amp;imgrefurl=http://excelsior.gsd-online.ru/1_01/neotlojka/neotlojka.htm&amp;usg=__1bW3UrF-F4joXXqMZzplj0IrT7Q=&amp;h=284&amp;w=304&amp;sz=37&amp;hl=ru&amp;start=32&amp;um=1&amp;tbnid=arNrDVtoVcsOHM:&amp;tbnh=108&amp;tbnw=116&amp;prev=/images?q=%D1%83%D0%BA%D1%83%D1%81%D1%8B+%D0%B7%D0%BC%D0%B5%D0%B9&amp;ndsp=20&amp;hl=ru&amp;lr=&amp;sa=N&amp;start=20&amp;um=1&amp;newwindow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images.google.ru/imgres?imgurl=http://aqua-room.com/img/2008/004/img_057.jpg&amp;imgrefurl=http://aqua-room.com/2009/04/08/kak-lechit-ukus-zmei/&amp;usg=__1hF_sEfrtTa1VzZj9Do6BRv1AYc=&amp;h=293&amp;w=400&amp;sz=154&amp;hl=ru&amp;start=27&amp;um=1&amp;tbnid=Cz3_wLW0bjUufM:&amp;tbnh=91&amp;tbnw=124&amp;prev=/images?q=%D1%83%D0%BA%D1%83%D1%81%D1%8B+%D0%B7%D0%BC%D0%B5%D0%B9&amp;ndsp=20&amp;hl=ru&amp;lr=&amp;sa=N&amp;start=20&amp;um=1&amp;newwindow=1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7" Type="http://schemas.openxmlformats.org/officeDocument/2006/relationships/image" Target="../media/image45.jpeg"/><Relationship Id="rId2" Type="http://schemas.openxmlformats.org/officeDocument/2006/relationships/hyperlink" Target="http://res.krasu.ru/nature/r/shit6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rmet.ru/wp-content/uploads/2008/04/gurza.jpg" TargetMode="External"/><Relationship Id="rId5" Type="http://schemas.openxmlformats.org/officeDocument/2006/relationships/image" Target="../media/image44.jpeg"/><Relationship Id="rId4" Type="http://schemas.openxmlformats.org/officeDocument/2006/relationships/hyperlink" Target="http://pics.photographer.ru/nonstop/pics/pictures/387/387064.jpg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7" Type="http://schemas.openxmlformats.org/officeDocument/2006/relationships/image" Target="../media/image48.jpeg"/><Relationship Id="rId2" Type="http://schemas.openxmlformats.org/officeDocument/2006/relationships/hyperlink" Target="http://www.narmet.ru/wp-content/uploads/2008/04/sredneaziatskaya-kobra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c.academic.ru/pictures/enc_medicine/0291100232.jpg" TargetMode="External"/><Relationship Id="rId5" Type="http://schemas.openxmlformats.org/officeDocument/2006/relationships/image" Target="../media/image47.jpeg"/><Relationship Id="rId4" Type="http://schemas.openxmlformats.org/officeDocument/2006/relationships/hyperlink" Target="http://upload.wikimedia.org/wikipedia/commons/thumb/4/42/Echis_carinatus_sal.jpg/275px-Echis_carinatus_sal.jpg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hyperlink" Target="http://images.google.ru/imgres?imgurl=http://gamma-aspirin.narod.ru/Image/09.jpg&amp;imgrefurl=http://gamma-aspirin.narod.ru/Turizm.html&amp;usg=__CzRxaVsRPBIVvW1-E2q23_NPlQU=&amp;h=409&amp;w=250&amp;sz=27&amp;hl=ru&amp;start=140&amp;um=1&amp;tbnid=uxYT_5uJ5HXWFM:&amp;tbnh=125&amp;tbnw=76&amp;prev=/images?q=%D1%83%D0%BA%D1%83%D1%81%D1%8B+%D0%B7%D0%BC%D0%B5%D0%B9&amp;ndsp=20&amp;hl=ru&amp;lr=&amp;sa=N&amp;start=120&amp;um=1&amp;newwindow=1" TargetMode="Externa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hyperlink" Target="http://woman.zelen.ru/fotos/tea12.JPG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hyperlink" Target="http://www.hrono.ru/img/portrety/avicenna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jpeg"/><Relationship Id="rId4" Type="http://schemas.openxmlformats.org/officeDocument/2006/relationships/hyperlink" Target="http://vinee.km.ru/picall/10-5.jpg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hyperlink" Target="http://pokushau.ru/wp-content/uploads/2009/06/1211270276_petrushka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jpeg"/><Relationship Id="rId4" Type="http://schemas.openxmlformats.org/officeDocument/2006/relationships/hyperlink" Target="http://gorod.tomsk.ru/uploads/36111/1241857570/zelen_petrushka.jpg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hyperlink" Target="http://travzdrav.ru/wp-content/uploads/2008/10/11562885_garlic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jpeg"/><Relationship Id="rId4" Type="http://schemas.openxmlformats.org/officeDocument/2006/relationships/hyperlink" Target="http://www.photoforum.ru/f/photo/000/111/111949_39.jpg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hyperlink" Target="http://uaprom.net/img/15823/listlavr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jpeg"/><Relationship Id="rId4" Type="http://schemas.openxmlformats.org/officeDocument/2006/relationships/hyperlink" Target="http://www.supersadovnik.ru/dbimage.aspx?id=31472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7" Type="http://schemas.openxmlformats.org/officeDocument/2006/relationships/image" Target="../media/image61.jpeg"/><Relationship Id="rId2" Type="http://schemas.openxmlformats.org/officeDocument/2006/relationships/hyperlink" Target="http://www.supervita.ru/pics/6035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xtrasalt.ru/photos/1008.jpg" TargetMode="External"/><Relationship Id="rId5" Type="http://schemas.openxmlformats.org/officeDocument/2006/relationships/image" Target="../media/image60.jpeg"/><Relationship Id="rId4" Type="http://schemas.openxmlformats.org/officeDocument/2006/relationships/hyperlink" Target="http://www.fotobank.ru/img/P002-0671.jpg?size=l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2" Type="http://schemas.openxmlformats.org/officeDocument/2006/relationships/hyperlink" Target="http://www.raspak.ru/images/gorchica_10big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jpeg"/><Relationship Id="rId4" Type="http://schemas.openxmlformats.org/officeDocument/2006/relationships/hyperlink" Target="http://www.uksus.com/images/500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balatsky.ru/GALLERY/maxi/shit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c.academic.ru/pictures/enc_colier/1556_027.jpg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uralpress.ru/show_thumbinail.php?w=980&amp;image=img/114087_pushkin379.jpg" TargetMode="Externa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eg"/><Relationship Id="rId7" Type="http://schemas.openxmlformats.org/officeDocument/2006/relationships/image" Target="../media/image66.jpeg"/><Relationship Id="rId2" Type="http://schemas.openxmlformats.org/officeDocument/2006/relationships/hyperlink" Target="http://www.rainempire.com/all_picture/diff/amiak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afamania.net/uploads/posts/2009-05/1242674148_gu43ugyur.jpg" TargetMode="External"/><Relationship Id="rId5" Type="http://schemas.openxmlformats.org/officeDocument/2006/relationships/image" Target="../media/image65.jpeg"/><Relationship Id="rId4" Type="http://schemas.openxmlformats.org/officeDocument/2006/relationships/hyperlink" Target="http://www.povarenok.ru/images/all/70987.jpg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eg"/><Relationship Id="rId2" Type="http://schemas.openxmlformats.org/officeDocument/2006/relationships/hyperlink" Target="http://www.stihi.ru/pics/2009/03/20/134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8.jpeg"/><Relationship Id="rId4" Type="http://schemas.openxmlformats.org/officeDocument/2006/relationships/hyperlink" Target="http://www.stihi.ru/pics/2009/02/18/4593.jpg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jpeg"/><Relationship Id="rId7" Type="http://schemas.openxmlformats.org/officeDocument/2006/relationships/image" Target="../media/image71.jpeg"/><Relationship Id="rId2" Type="http://schemas.openxmlformats.org/officeDocument/2006/relationships/hyperlink" Target="http://www.seti.ee/narva/uploads/newbb/10862_489458c0e8696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ustralia.ru/venomous/pix/taipan2.jpg" TargetMode="External"/><Relationship Id="rId5" Type="http://schemas.openxmlformats.org/officeDocument/2006/relationships/image" Target="../media/image70.jpeg"/><Relationship Id="rId4" Type="http://schemas.openxmlformats.org/officeDocument/2006/relationships/hyperlink" Target="http://www.spletni.com.ua/media/04-0225-yad.jpg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jpeg"/><Relationship Id="rId2" Type="http://schemas.openxmlformats.org/officeDocument/2006/relationships/hyperlink" Target="http://www.rosfoto.ru/photos/big/0014000/014802_12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4.jpeg"/><Relationship Id="rId4" Type="http://schemas.openxmlformats.org/officeDocument/2006/relationships/hyperlink" Target="http://nature.baikal.ru/phs/norm/19723.jpg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eg"/><Relationship Id="rId2" Type="http://schemas.openxmlformats.org/officeDocument/2006/relationships/hyperlink" Target="http://photos1.hi5.com/0026/890/701/Ke1yue890701-02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6.jpeg"/><Relationship Id="rId4" Type="http://schemas.openxmlformats.org/officeDocument/2006/relationships/hyperlink" Target="http://www.floranimal.ru/pages/animal/k/1432.jpg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eg"/><Relationship Id="rId2" Type="http://schemas.openxmlformats.org/officeDocument/2006/relationships/hyperlink" Target="http://dic.academic.ru/pictures/enc_medicine/0291100232.jpg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jpeg"/><Relationship Id="rId7" Type="http://schemas.openxmlformats.org/officeDocument/2006/relationships/image" Target="../media/image79.jpeg"/><Relationship Id="rId2" Type="http://schemas.openxmlformats.org/officeDocument/2006/relationships/hyperlink" Target="http://bm.img.com.ua/img/prikol/images/large/9/5/98559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ld-kaa.mail15.com/images/piton.jpg" TargetMode="External"/><Relationship Id="rId5" Type="http://schemas.openxmlformats.org/officeDocument/2006/relationships/image" Target="../media/image78.jpeg"/><Relationship Id="rId4" Type="http://schemas.openxmlformats.org/officeDocument/2006/relationships/hyperlink" Target="http://gazeta.sebastopol.ua/2005/37/vopros3.jpg" TargetMode="Externa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jpeg"/><Relationship Id="rId2" Type="http://schemas.openxmlformats.org/officeDocument/2006/relationships/hyperlink" Target="http://img.ntv.ru/home/news/20070815/udav_std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jpeg"/><Relationship Id="rId4" Type="http://schemas.openxmlformats.org/officeDocument/2006/relationships/hyperlink" Target="http://www.dront.ru/news/236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google.ru/imgres?imgurl=http://www.project-omega.narod.ru/system/med/20.files/157.jpg&amp;imgrefurl=http://www.project-omega.narod.ru/system/med/20.htm&amp;usg=__rDmoyzBvHK1MkDBJCJZ-ZFpBASQ=&amp;h=168&amp;w=183&amp;sz=10&amp;hl=ru&amp;start=26&amp;um=1&amp;tbnid=SSDJ21OlieNbvM:&amp;tbnh=94&amp;tbnw=102&amp;prev=/images?q=%D1%83%D0%BA%D1%83%D1%81%D1%8B+%D0%B7%D0%BC%D0%B5%D0%B9&amp;ndsp=20&amp;hl=ru&amp;lr=&amp;sa=N&amp;start=20&amp;um=1&amp;newwindow=1" TargetMode="Externa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jpeg"/><Relationship Id="rId7" Type="http://schemas.openxmlformats.org/officeDocument/2006/relationships/image" Target="../media/image84.jpeg"/><Relationship Id="rId2" Type="http://schemas.openxmlformats.org/officeDocument/2006/relationships/hyperlink" Target="http://www.animalpicturesarchive.com/animal/a6/Oxyuranus_scutellatus02-Taipan-by_Dennis_Desmond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loranimal.ru/gallery/small/1122.jpg" TargetMode="External"/><Relationship Id="rId5" Type="http://schemas.openxmlformats.org/officeDocument/2006/relationships/image" Target="../media/image83.jpeg"/><Relationship Id="rId4" Type="http://schemas.openxmlformats.org/officeDocument/2006/relationships/hyperlink" Target="http://big-snake.narod.ru/enc/Reptilia/Serpentes/Hydrophiidae/Oxyuranus/Oxyuranus_scutellatus_scutellatus04.jpg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jpeg"/><Relationship Id="rId7" Type="http://schemas.openxmlformats.org/officeDocument/2006/relationships/image" Target="../media/image87.jpeg"/><Relationship Id="rId2" Type="http://schemas.openxmlformats.org/officeDocument/2006/relationships/hyperlink" Target="http://www.e-crimea.info/pictures/h_9eNKUnDEgm1vwXYByaPuk6dIqpO4l0JA_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orum.academ.org/uploads/monthly_09_2006/post-2805597-1158319626.jpg" TargetMode="External"/><Relationship Id="rId5" Type="http://schemas.openxmlformats.org/officeDocument/2006/relationships/image" Target="../media/image86.jpeg"/><Relationship Id="rId4" Type="http://schemas.openxmlformats.org/officeDocument/2006/relationships/hyperlink" Target="http://spim.ru/i/tolk/gaduka.jpg" TargetMode="Externa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emoclub.ru/img/i-serpent.jpg" TargetMode="External"/><Relationship Id="rId3" Type="http://schemas.openxmlformats.org/officeDocument/2006/relationships/image" Target="../media/image88.jpeg"/><Relationship Id="rId7" Type="http://schemas.openxmlformats.org/officeDocument/2006/relationships/image" Target="../media/image90.jpeg"/><Relationship Id="rId2" Type="http://schemas.openxmlformats.org/officeDocument/2006/relationships/hyperlink" Target="http://www.podvodoi.ru/Photos/Maldives2003/SeaSnake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efed.edu.au/__data/assets/image/0017/18134/olive_sea_snake_2.jpg" TargetMode="External"/><Relationship Id="rId11" Type="http://schemas.openxmlformats.org/officeDocument/2006/relationships/image" Target="../media/image92.jpeg"/><Relationship Id="rId5" Type="http://schemas.openxmlformats.org/officeDocument/2006/relationships/image" Target="../media/image89.jpeg"/><Relationship Id="rId10" Type="http://schemas.openxmlformats.org/officeDocument/2006/relationships/hyperlink" Target="http://foto.awd.ru/data/media/3/P1015064_600.jpg" TargetMode="External"/><Relationship Id="rId4" Type="http://schemas.openxmlformats.org/officeDocument/2006/relationships/hyperlink" Target="http://museumimb.ru/assets/images/bat/0024.jpg" TargetMode="External"/><Relationship Id="rId9" Type="http://schemas.openxmlformats.org/officeDocument/2006/relationships/image" Target="../media/image91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jpeg"/><Relationship Id="rId7" Type="http://schemas.openxmlformats.org/officeDocument/2006/relationships/image" Target="../media/image95.jpeg"/><Relationship Id="rId2" Type="http://schemas.openxmlformats.org/officeDocument/2006/relationships/hyperlink" Target="http://www.arimoya.ru/img/sea_serpent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loranimal.ru/families/2327.jpg" TargetMode="External"/><Relationship Id="rId5" Type="http://schemas.openxmlformats.org/officeDocument/2006/relationships/image" Target="../media/image94.jpeg"/><Relationship Id="rId4" Type="http://schemas.openxmlformats.org/officeDocument/2006/relationships/hyperlink" Target="http://artnow.ru/img/21000/21695.jpg" TargetMode="Externa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jpeg"/><Relationship Id="rId7" Type="http://schemas.openxmlformats.org/officeDocument/2006/relationships/image" Target="../media/image98.jpeg"/><Relationship Id="rId2" Type="http://schemas.openxmlformats.org/officeDocument/2006/relationships/hyperlink" Target="http://www.vokrugsveta.ru/img/cmn/2006/07/12/008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pteka.ua/images/archives/588/images/020_3.jpg" TargetMode="External"/><Relationship Id="rId5" Type="http://schemas.openxmlformats.org/officeDocument/2006/relationships/image" Target="../media/image97.jpeg"/><Relationship Id="rId4" Type="http://schemas.openxmlformats.org/officeDocument/2006/relationships/hyperlink" Target="http://smoking-room.ru/data/pnp/yad_evol/9917.jpg" TargetMode="Externa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google.ru/imgres?imgurl=http://travmirovanie.ru/wp-content/uploads/2009/03/picunok14.jpg&amp;imgrefurl=http://travmirovanie.ru/category/zmeinyj-yad&amp;usg=__1eqYSD4wMqUm0oV_rLgN3DDkyHg=&amp;h=448&amp;w=300&amp;sz=76&amp;hl=ru&amp;start=56&amp;um=1&amp;tbnid=WliBbV_pNQKw3M:&amp;tbnh=127&amp;tbnw=85&amp;prev=/images?q=%D1%83%D0%BA%D1%83%D1%81%D1%8B+%D0%B7%D0%BC%D0%B5%D0%B9&amp;ndsp=20&amp;hl=ru&amp;lr=&amp;sa=N&amp;start=40&amp;um=1&amp;newwindow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ru/imgres?imgurl=http://www.1st-aid.ru/images/image238.jpg&amp;imgrefurl=http://www.1st-aid.ru/page_8_9.shtml&amp;usg=__l3IuGkIuklGYpjQ1hh_3C3g1L_g=&amp;h=140&amp;w=328&amp;sz=12&amp;hl=ru&amp;start=38&amp;um=1&amp;tbnid=WZSslnnjy9BGMM:&amp;tbnh=50&amp;tbnw=118&amp;prev=/images?q=%D1%83%D0%BA%D1%83%D1%81%D1%8B+%D0%B7%D0%BC%D0%B5%D0%B9&amp;ndsp=20&amp;hl=ru&amp;lr=&amp;sa=N&amp;start=20&amp;um=1&amp;newwindow=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google.ru/imgres?imgurl=http://proteks.ru/wp-content/uploads/2009/05/d183d0bad183d181d18b.jpg&amp;imgrefurl=http://www.proteks.ru/archives/32&amp;usg=__hfDU_maaW9d9P6EfOT7tpNEzUX8=&amp;h=300&amp;w=400&amp;sz=25&amp;hl=ru&amp;start=139&amp;um=1&amp;tbnid=iYplKwk944IHHM:&amp;tbnh=93&amp;tbnw=124&amp;prev=/images?q=%D1%83%D0%BA%D1%83%D1%81%D1%8B+%D0%B7%D0%BC%D0%B5%D0%B9&amp;ndsp=20&amp;hl=ru&amp;lr=&amp;sa=N&amp;start=120&amp;um=1&amp;newwindow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357298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УКУСЫ ЗМЕЙ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143512"/>
            <a:ext cx="6400800" cy="1285884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Урок ОБЖ, </a:t>
            </a:r>
            <a:r>
              <a:rPr lang="ru-RU" b="1" cap="all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6 </a:t>
            </a:r>
            <a:r>
              <a:rPr lang="ru-RU" b="1" cap="all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класс</a:t>
            </a:r>
            <a:r>
              <a:rPr lang="ru-RU" b="1" cap="all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b="1" cap="all" dirty="0" smtClean="0">
              <a:ln/>
              <a:solidFill>
                <a:srgbClr val="0000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8130" name="Picture 2" descr="http://images.google.com/images?q=tbn:q237cxhWzESFDM:www.cultinfo.ru/fulltext/1/001/010/001/28379116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3500438"/>
            <a:ext cx="2863464" cy="17621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 местным симптомам относятся: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03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боль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отек, подкожное кровоизлияние, образование пузырей, наполненных кровянистым содержимым, увеличение регионарных (ближайших) </a:t>
            </a:r>
            <a:r>
              <a:rPr lang="ru-RU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лимфоузлов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5842" name="Picture 2" descr="http://tbn0.google.com/images?q=tbn:3g9k8wx9PU-KzM:http://sam.kg/uploads/posts/thumbs/1186646195_ukus_012_75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929066"/>
            <a:ext cx="3119450" cy="23395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3">
                <a:lumMod val="5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5844" name="Picture 4" descr="http://tbn2.google.com/images?q=tbn:yJ9GaC_Tmbs5jM:http://www.fotobank.ru/img/R015-0819.jpg%3Fsize%3Dl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3929066"/>
            <a:ext cx="3253863" cy="24463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Общие симптомы отравления: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218598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одышка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головокружение, сердцебиение, частый пульс, тошнота (иногда рвота), обморочное состояние, коллапс или шок.</a:t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34820" name="Picture 4" descr="http://images.google.com/images?q=tbn:SSDJ21OlieNbvM:www.project-omega.narod.ru/system/med/20.files/157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429000"/>
            <a:ext cx="2857520" cy="26334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wheel spokes="2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5"/>
            <a:ext cx="8229600" cy="378621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00FF"/>
                </a:solidFill>
              </a:rPr>
              <a:t>Первые </a:t>
            </a:r>
            <a:r>
              <a:rPr lang="ru-RU" dirty="0">
                <a:solidFill>
                  <a:srgbClr val="0000FF"/>
                </a:solidFill>
              </a:rPr>
              <a:t>минуты после змеиного укуса пострадавший не ощущает сильной боли. Но уже через 10-15 минут она начинает усиливаться, приобретая жгучий характер, особенно в области укуса. Если человеку не оказать помощь, то мучительная боль будет продолжаться 3-5 дней.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3794" name="Picture 2" descr="http://tbn1.google.com/images?q=tbn:MfqJAgVC1wxrtM:http://vi.i.ua/videos/5/7/f13675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3714752"/>
            <a:ext cx="3208288" cy="241981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5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3796" name="Picture 4" descr="http://tbn0.google.com/images?q=tbn:-F1UcHoJRDWTEM:https://gorod48.ru/images/uploads/1180173678-dsc_3456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4000504"/>
            <a:ext cx="3252521" cy="2303872"/>
          </a:xfrm>
          <a:prstGeom prst="ellipse">
            <a:avLst/>
          </a:prstGeom>
          <a:ln w="63500" cap="rnd">
            <a:solidFill>
              <a:schemeClr val="accent3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wheel spokes="3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429684" cy="20002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Укусы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туловище и руки опасны тем, что в подобных случаях яд быстрее разносится по всему организму.</a:t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2770" name="Picture 2" descr="http://tbn0.google.com/images?q=tbn:C4ykPggILIiKMM:http://medportal.ru/common/Stat_i/Stat_i_enciklopedii/339nmk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574" y="3214686"/>
            <a:ext cx="3503537" cy="22907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" name="Picture 2" descr="http://images.google.com/images?q=tbn:iDr5sza2VRQTKM:peredohni.ru/uploads/07/0702/070209/070209_peredohni.ru_hair1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3214686"/>
            <a:ext cx="3797085" cy="23288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whee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785926"/>
            <a:ext cx="7772400" cy="147002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Оказание помощи:</a:t>
            </a:r>
            <a:br>
              <a:rPr lang="ru-RU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mxBigArticlePreview" descr="http://www.megabook.ru/MObjects/DATA4P/otherfiles/rykunova10582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3143248"/>
            <a:ext cx="3857652" cy="28575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1746" name="Picture 2" descr="http://tbn3.google.com/images?q=tbn:Z_RTxZUWKG-ISM:http://firsthomehelp.ru/img/logo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57166"/>
            <a:ext cx="1714512" cy="17145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5"/>
            <a:ext cx="8229600" cy="414340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00FF"/>
                </a:solidFill>
              </a:rPr>
              <a:t>Промыть </a:t>
            </a:r>
            <a:r>
              <a:rPr lang="ru-RU" dirty="0">
                <a:solidFill>
                  <a:srgbClr val="0000FF"/>
                </a:solidFill>
              </a:rPr>
              <a:t>ранки от укуса змеи водой или любым антисептиком. Ранки от укуса промывают кипяченой водой или слабым раствором перманганата калия (марганцовка), перекиси водорода (</a:t>
            </a:r>
            <a:r>
              <a:rPr lang="ru-RU" dirty="0" err="1">
                <a:solidFill>
                  <a:srgbClr val="0000FF"/>
                </a:solidFill>
              </a:rPr>
              <a:t>гидроперит</a:t>
            </a:r>
            <a:r>
              <a:rPr lang="ru-RU" dirty="0">
                <a:solidFill>
                  <a:srgbClr val="0000FF"/>
                </a:solidFill>
              </a:rPr>
              <a:t>). Накладывают сухую повязку (желательно стерильную). </a:t>
            </a:r>
          </a:p>
        </p:txBody>
      </p:sp>
      <p:pic>
        <p:nvPicPr>
          <p:cNvPr id="30724" name="Picture 4" descr="http://tbn2.google.com/images?q=tbn:wlkadIVK7tyyuM:http://home.samgtu.ru/~images/images/8FE1667A9865E15AC83E74B727E5781D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9033" y="4357694"/>
            <a:ext cx="2816305" cy="19526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41986" name="Picture 2" descr="http://im5-tub.yandex.ru/i?id=17447503&amp;tov=5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32" y="4286256"/>
            <a:ext cx="1143008" cy="2302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plit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311468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ru-RU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Обеспечить </a:t>
            </a:r>
            <a:r>
              <a:rPr lang="ru-RU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пострадавшему полный покой (уложить, согреть, накрыть одеялами), придать конечности возвышенное положение для уменьшения отека.</a:t>
            </a: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9698" name="Picture 2" descr="http://tbn0.google.com/images?q=tbn:zPWoj6RzKMDpyM:http://www.1st-aid.ru/images/image23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071942"/>
            <a:ext cx="3834242" cy="193379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9700" name="Picture 4" descr="http://tbn2.google.com/images?q=tbn:66QSHVzPLieKUM:http://home.samgtu.ru/~images/images/6F7ECADF0BCF0EAF1D67D94088628B8E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3857628"/>
            <a:ext cx="3283388" cy="22764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spli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1"/>
            <a:ext cx="8229600" cy="35719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00FF"/>
                </a:solidFill>
              </a:rPr>
              <a:t>На </a:t>
            </a:r>
            <a:r>
              <a:rPr lang="ru-RU" dirty="0">
                <a:solidFill>
                  <a:srgbClr val="0000FF"/>
                </a:solidFill>
              </a:rPr>
              <a:t>место укуса положить холод. Можно положить пузырь со льдом, грелку, наполненную холодной водой или смоченную в холодной воде чистую материю. Через 10-15 минут холод необходимо поменять. Холод препятствует быстрому всасыванию яда в организм.</a:t>
            </a:r>
          </a:p>
          <a:p>
            <a:endParaRPr lang="ru-RU" dirty="0"/>
          </a:p>
        </p:txBody>
      </p:sp>
      <p:pic>
        <p:nvPicPr>
          <p:cNvPr id="28674" name="Picture 2" descr="http://im0-tub.yandex.ru/i?id=58398556&amp;tov=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0225" y="4214818"/>
            <a:ext cx="3781805" cy="228601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8676" name="Picture 4" descr="http://im6-tub.yandex.ru/i?id=58398433&amp;tov=6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4222282"/>
            <a:ext cx="3147692" cy="22785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split orient="vert" dir="in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1828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Дать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обильное питье, чай, воду (3-4 л) для уменьшения концентрации яда и более быстрого выведения его из организма.</a:t>
            </a:r>
          </a:p>
          <a:p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7650" name="Picture 2" descr="http://tbn3.google.com/images?q=tbn:8llHYSp98aRv4M:http://www.lookatme.ru/assets/article_image-image/c8/b9/149605/article_image-image-article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143248"/>
            <a:ext cx="2286016" cy="3048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Меры предосторожности</a:t>
            </a:r>
          </a:p>
        </p:txBody>
      </p:sp>
      <p:pic>
        <p:nvPicPr>
          <p:cNvPr id="26626" name="Picture 2" descr="http://images.google.com/images?q=tbn:7Ac3w3zCpNUC0M:medportal.kz/zabluzdenia/zabl/image/19-4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786058"/>
            <a:ext cx="2571762" cy="36290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i="1" dirty="0" smtClean="0">
                <a:solidFill>
                  <a:srgbClr val="0000FF"/>
                </a:solidFill>
              </a:rPr>
              <a:t>От </a:t>
            </a:r>
            <a:r>
              <a:rPr lang="ru-RU" i="1" dirty="0">
                <a:solidFill>
                  <a:srgbClr val="0000FF"/>
                </a:solidFill>
              </a:rPr>
              <a:t>укусов змей в мире ежегодно страдает около 2 </a:t>
            </a:r>
            <a:r>
              <a:rPr lang="ru-RU" i="1" dirty="0" err="1">
                <a:solidFill>
                  <a:srgbClr val="0000FF"/>
                </a:solidFill>
              </a:rPr>
              <a:t>млн</a:t>
            </a:r>
            <a:r>
              <a:rPr lang="ru-RU" i="1" dirty="0">
                <a:solidFill>
                  <a:srgbClr val="0000FF"/>
                </a:solidFill>
              </a:rPr>
              <a:t> человек. Из них умирает около 40 тыс. В России ядовитые змеи встречаются в Закавказье, в Средней Азии, на Дальнем Востоке, в Сибири. Отравление змеиным ядом всегда бывает опасно для жизни. Поэтому очень важно уметь оказывать пострадавшему скорую помощь, т. к. от быстроты оказания помощи очень часто зависит жизнь человека.</a:t>
            </a:r>
            <a:endParaRPr lang="ru-RU" dirty="0">
              <a:solidFill>
                <a:srgbClr val="0000FF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5058" name="Picture 2" descr="http://tbn0.google.com/images?q=tbn:01HYbm49eZYdlM:http://static.intelligent.lv/uploadEx/images/ru/travel/tuor.guide/zmei/2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627253"/>
            <a:ext cx="2643206" cy="2044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175736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Необходимо как можно скорее доставить пострадавшего в больницу.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4578" name="Picture 2" descr="http://tbn1.google.com/images?q=tbn:5dJ12kbyGtDNKM:http://www.aybolit.org/images/upload/preview/info_13235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2857496"/>
            <a:ext cx="2714644" cy="27146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5602" name="Picture 2" descr="http://images.google.com/images?q=tbn:o_L9uhR_Hd9W6M:i.join.ua/video/files/73/98/7398/img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89950" y="2786058"/>
            <a:ext cx="3380359" cy="27098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strips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247174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следует перетягивать конечность жгутами, пытаться высосать яд из ранки или рассечь ее. Наложить повязку.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5602" name="Picture 2" descr="http://tbn3.google.com/images?q=tbn:wGT7KXervKTxQM:http://duhpage.sed.lg.ua/img/site/FirstAid/big/image034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928934"/>
            <a:ext cx="4898605" cy="34290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strips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928670"/>
            <a:ext cx="8358246" cy="2428892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предупредить змеиные укусы</a:t>
            </a:r>
            <a:b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3554" name="Picture 2" descr="http://tbn0.google.com/images?q=tbn:BpHkXZGLGShrbM:http://flfa.ru/uploads/images/zoolog/grem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143248"/>
            <a:ext cx="4143404" cy="30407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304324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Зимой змеи впадают в спячку и не представляют никакой угрозы. Весной же просыпаются и нуждаются в усиленном питании. Путешественникам и туристам надо знать некоторые повадки змей.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122" name="Picture 2" descr="http://tbn3.google.com/images?q=tbn:O6NbjTjZXfAEBM:http://fantasy-portal.ru/system/files/amon/25631798_gadyuk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3143248"/>
            <a:ext cx="4214841" cy="3404296"/>
          </a:xfrm>
          <a:prstGeom prst="ellipse">
            <a:avLst/>
          </a:prstGeom>
          <a:ln w="63500" cap="rnd">
            <a:solidFill>
              <a:schemeClr val="accent3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strips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229600" cy="35719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0000FF"/>
                </a:solidFill>
              </a:rPr>
              <a:t>Будьте внимательны и осторожны! Змеи любят греться на солнце в прохладную погоду, в остальное время прячутся в старых заброшенных зданиях, в густой траве, лежат на стволах упавших деревьев. Змеи, как правило, первыми на человека не нападают и лишь, когда нарушается их покой, они могут наброситься. 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4098" name="Picture 2" descr="http://tbn0.google.com/images?q=tbn:bSMsmnZFmcCvPM:http://ill.ru/artpic/art594_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357562"/>
            <a:ext cx="2428892" cy="33237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slow">
    <p:strips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282893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Змеи не любят настойчивого преследования, они становятся агрессивными. </a:t>
            </a: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 ходить босиком по лесу, по заболоченным местам; </a:t>
            </a: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носить кожаные или резиновые сапоги либо плотные шерстяные носки;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2530" name="Picture 2" descr="http://tbn1.google.com/images?q=tbn:boh98VC1g_7BMM:http://www.outdoor.spb.ru/clodth/bahil-fonar%2B%2B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571876"/>
            <a:ext cx="1928826" cy="3000397"/>
          </a:xfrm>
          <a:prstGeom prst="rect">
            <a:avLst/>
          </a:prstGeom>
          <a:noFill/>
        </p:spPr>
      </p:pic>
      <p:pic>
        <p:nvPicPr>
          <p:cNvPr id="22532" name="Picture 4" descr="http://tbn3.google.com/images?q=tbn:xC2zZq8sgF5ZOM:http://www.mednetnews.ru/data/90394/90394_11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3786190"/>
            <a:ext cx="3689505" cy="25003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25431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Особое внимание обратите на спальные мешки, так как змеи любят в них греться. В вечернее и ночное время маскируйте свет в палатке, так как обычно ядовитые змеи ползут на свет.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3074" name="Picture 2" descr="http://tbn3.google.com/images?q=tbn:jpqHaGZAfCsSmM:http://podrobnosti.ua/upload/news/2008/07/31/543891_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3571876"/>
            <a:ext cx="4357718" cy="29543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strips dir="r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4525963"/>
          </a:xfrm>
        </p:spPr>
        <p:txBody>
          <a:bodyPr/>
          <a:lstStyle/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соблюдать большую осторожность, особенно в ночное время, в местностях, где водятся ядовитые змеи;</a:t>
            </a: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при прогулке или при сборе грибов и ягод в лесу всегда надо иметь в руке трость или палку, с помощью которой впереди себя следует раздвигать траву, чтобы змея могла уползти.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circl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3"/>
            <a:ext cx="8229600" cy="2571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Гюрза охотится рано утром, а гадюка и щитомордник с наступлением сумерек. Перед броском гюрза и гадюка угрожающе выгибают переднюю часть тела. </a:t>
            </a:r>
          </a:p>
          <a:p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7410" name="Picture 2" descr="http://images.google.com/images?q=tbn:DFmSgTTo5_NMwM:enemies.name/pic/gyurz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857628"/>
            <a:ext cx="3714776" cy="245654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412" name="Picture 4" descr="http://im4-tub.yandex.ru/i?id=50283642&amp;tov=4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3857628"/>
            <a:ext cx="3194757" cy="242889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diamond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2471742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</a:t>
            </a:r>
            <a:r>
              <a:rPr lang="ru-RU" b="1" dirty="0" smtClean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Кобра поднимает переднюю часть тела вертикально вверх, раздувает капюшон, покачиваясь из стороны в сторону, испускает шипение. </a:t>
            </a:r>
            <a:endParaRPr lang="ru-RU" b="1" dirty="0">
              <a:ln w="11430"/>
              <a:solidFill>
                <a:srgbClr val="00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8370" name="Picture 2" descr="http://im6-tub.yandex.ru/i?id=49305400&amp;tov=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358" y="3500438"/>
            <a:ext cx="3269138" cy="2746076"/>
          </a:xfrm>
          <a:prstGeom prst="ellipse">
            <a:avLst/>
          </a:prstGeom>
          <a:ln w="63500" cap="rnd">
            <a:solidFill>
              <a:schemeClr val="accent3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8372" name="Picture 4" descr="http://images.google.com/images?q=tbn:t8QopLVZ9ere0M:www.floranimal.ru/pages/animal/k/1434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2814050"/>
            <a:ext cx="2286016" cy="3525426"/>
          </a:xfrm>
          <a:prstGeom prst="ellipse">
            <a:avLst/>
          </a:prstGeom>
          <a:ln w="63500" cap="rnd">
            <a:solidFill>
              <a:schemeClr val="accent3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1828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правило, змеи первыми на людей не нападают и кусают людей, когда их потревожат (заденут, наступят и пр.).</a:t>
            </a:r>
            <a:endParaRPr lang="ru-RU" dirty="0">
              <a:solidFill>
                <a:srgbClr val="0000FF"/>
              </a:solidFill>
            </a:endParaRPr>
          </a:p>
          <a:p>
            <a:endParaRPr lang="ru-RU" dirty="0"/>
          </a:p>
        </p:txBody>
      </p:sp>
      <p:pic>
        <p:nvPicPr>
          <p:cNvPr id="43010" name="Picture 2" descr="http://tbn3.google.com/images?q=tbn:arNrDVtoVcsOHM:http://excelsior.gsd-online.ru/1_01/neotlojka/pic19_1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000372"/>
            <a:ext cx="3023141" cy="281465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43012" name="Picture 4" descr="http://tbn3.google.com/images?q=tbn:Cz3_wLW0bjUufM:http://aqua-room.com/img/2008/004/img_057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3286124"/>
            <a:ext cx="3213137" cy="23580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168592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Щитомордник, готовясь к нападению, часто и мелко трясет кончиком хвоста. 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59394" name="Picture 2" descr="http://images.google.com/images?q=tbn:mkjpdGcW6zD-GM:res.krasu.ru/nature/r/shit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000240"/>
            <a:ext cx="3857639" cy="25717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9396" name="Picture 4" descr="http://images.google.com/images?q=tbn:STaMiT_GlMFvuM:pics.photographer.ru/nonstop/pics/pictures/387/387064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3997" y="1785926"/>
            <a:ext cx="3500462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9398" name="Picture 6" descr="http://images.google.com/images?q=tbn:6sWc4zsxlfXZ4M:www.narmet.ru/wp-content/uploads/2008/04/gurza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4286256"/>
            <a:ext cx="2786082" cy="244905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spd="slow">
    <p:pull dir="l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15430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Эфа сворачивается в круг, в центре находится ее голова.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0418" name="Picture 2" descr="http://images.google.com/images?q=tbn:sH2-Fu9qNrzWvM:www.narmet.ru/wp-content/uploads/2008/04/sredneaziatskaya-kobr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928802"/>
            <a:ext cx="2806478" cy="24669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0420" name="Picture 4" descr="http://images.google.com/images?q=tbn:Tax2O_CXegGwAM:upload.wikimedia.org/wikipedia/commons/thumb/4/42/Echis_carinatus_sal.jpg/275px-Echis_carinatus_sal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7" y="1500174"/>
            <a:ext cx="3040025" cy="24800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0422" name="Picture 6" descr="http://images.google.com/images?q=tbn:w9A894rB4qqWTM:dic.academic.ru/pictures/enc_medicine/0291100232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3643314"/>
            <a:ext cx="2400316" cy="300039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slow">
    <p:wedg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1428736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Средства народной медицины при укусах змей 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482" name="Picture 2" descr="http://tbn3.google.com/images?q=tbn:uxYT_5uJ5HXWFM:http://gamma-aspirin.narod.ru/Image/09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43248"/>
            <a:ext cx="2071702" cy="34074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247174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 укусе змеи аккуратно приложите к месту укуса кашицу из измельченных семян конопли (порошок смешивают с водой или молоком до получения густой кашицы).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15362" name="Picture 2" descr="http://media3.picsearch.com/is?sw-AvyVjZeinxjHCTjL4Sl5wyNIkhG8Pw-Zs81MSCS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286124"/>
            <a:ext cx="3857652" cy="31042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228601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словам Авиценны, зола сожженной виноградной лозы является противоядием при укусе гадюк.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4338" name="Picture 2" descr="http://images.google.com/images?q=tbn:p1BZfsOWltOqaM:www.hrono.ru/img/portrety/avicenn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643182"/>
            <a:ext cx="2946219" cy="350046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4340" name="Picture 4" descr="http://media2.picsearch.com/is?X0uuw7c7BFuwhbk2rIet9pWaLsnITacy8Suqp3-d4mI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DFF"/>
              </a:clrFrom>
              <a:clrTo>
                <a:srgbClr val="FEFD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2714620"/>
            <a:ext cx="2571768" cy="346512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18573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Свежий сок петрушки прикладывают на марлевых тампонах к местам укуса насекомых, змей, пауков.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3314" name="Picture 2" descr="http://images.google.com/images?q=tbn:mT0pTxyu6qRHeM:pokushau.ru/wp-content/uploads/2009/06/1211270276_petrushk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3" y="2857496"/>
            <a:ext cx="3627978" cy="27146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316" name="Picture 4" descr="http://im8-tub.yandex.ru/i?id=31995211&amp;tov=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1052" y="2714620"/>
            <a:ext cx="3282644" cy="307183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18573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Дольки чеснока или кашицу из него прикладывают к месту укуса скорпионов, змей, пчел и ос сразу же после укуса.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2290" name="Picture 2" descr="http://images.google.com/images?q=tbn:1nkoGCH_dlyowM:travzdrav.ru/wp-content/uploads/2008/10/11562885_garlic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928934"/>
            <a:ext cx="3000396" cy="3270432"/>
          </a:xfrm>
          <a:prstGeom prst="rect">
            <a:avLst/>
          </a:prstGeom>
          <a:noFill/>
        </p:spPr>
      </p:pic>
      <p:pic>
        <p:nvPicPr>
          <p:cNvPr id="12292" name="Picture 4" descr="http://im7-tub.yandex.ru/i?id=15823105&amp;tov=7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3214686"/>
            <a:ext cx="3878835" cy="260324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pull dir="l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175736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 укусах ядовитыми насекомыми и змеями: прикладывать к ранам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разжеванные листья лавра.</a:t>
            </a:r>
            <a:endParaRPr lang="ru-RU" dirty="0" smtClean="0">
              <a:solidFill>
                <a:srgbClr val="0000FF"/>
              </a:solidFill>
            </a:endParaRPr>
          </a:p>
          <a:p>
            <a:endParaRPr lang="ru-RU" dirty="0"/>
          </a:p>
        </p:txBody>
      </p:sp>
      <p:pic>
        <p:nvPicPr>
          <p:cNvPr id="11266" name="Picture 2" descr="http://im3-tub.yandex.ru/i?id=156232563&amp;tov=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7F4"/>
              </a:clrFrom>
              <a:clrTo>
                <a:srgbClr val="FCF7F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857496"/>
            <a:ext cx="2690831" cy="3212523"/>
          </a:xfrm>
          <a:prstGeom prst="rect">
            <a:avLst/>
          </a:prstGeom>
          <a:noFill/>
        </p:spPr>
      </p:pic>
      <p:pic>
        <p:nvPicPr>
          <p:cNvPr id="11268" name="Picture 4" descr="http://im8-tub.yandex.ru/i?id=93569254&amp;tov=8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3000372"/>
            <a:ext cx="3806095" cy="27875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ull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19716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Согласно древнегреческим источникам, лук, рута душистая и соль, смешанные в пасту и наложенные на змеиный укус, помогают скорейшему выздоровлению.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42" name="Picture 2" descr="http://media3.picsearch.com/is?A__9fnQCRx50s7_FJSZSZF-nSNE31D8KAatRFdJ2PU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FFF"/>
              </a:clrFrom>
              <a:clrTo>
                <a:srgbClr val="FC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982" y="3071810"/>
            <a:ext cx="2809472" cy="2019308"/>
          </a:xfrm>
          <a:prstGeom prst="rect">
            <a:avLst/>
          </a:prstGeom>
          <a:noFill/>
        </p:spPr>
      </p:pic>
      <p:pic>
        <p:nvPicPr>
          <p:cNvPr id="10244" name="Picture 4" descr="http://images.google.com/images?q=tbn:FAl_xxXUNNVL3M:www.fotobank.ru/img/P002-0671.jpg%3Fsize%3Dl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3143248"/>
            <a:ext cx="2000264" cy="21502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2" descr="http://images.google.com/images?q=tbn:BPzLxmtN1XRwAM:www.extrasalt.ru/photos/1008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E3DDE1"/>
              </a:clrFrom>
              <a:clrTo>
                <a:srgbClr val="E3DD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3143248"/>
            <a:ext cx="2143139" cy="2143140"/>
          </a:xfrm>
          <a:prstGeom prst="rect">
            <a:avLst/>
          </a:prstGeom>
          <a:noFill/>
        </p:spPr>
      </p:pic>
      <p:sp>
        <p:nvSpPr>
          <p:cNvPr id="7" name="Крест 6"/>
          <p:cNvSpPr/>
          <p:nvPr/>
        </p:nvSpPr>
        <p:spPr>
          <a:xfrm>
            <a:off x="2857488" y="3714752"/>
            <a:ext cx="914400" cy="9144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рест 8"/>
          <p:cNvSpPr/>
          <p:nvPr/>
        </p:nvSpPr>
        <p:spPr>
          <a:xfrm>
            <a:off x="6000760" y="3643314"/>
            <a:ext cx="914400" cy="9144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pull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1828800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Горчица с уксусом, приложенная к месту змеиного укуса, излечивает его.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9218" name="Picture 2" descr="http://im8-tub.yandex.ru/i?id=42483053&amp;tov=8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571744"/>
            <a:ext cx="2500330" cy="3357588"/>
          </a:xfrm>
          <a:prstGeom prst="rect">
            <a:avLst/>
          </a:prstGeom>
          <a:noFill/>
        </p:spPr>
      </p:pic>
      <p:pic>
        <p:nvPicPr>
          <p:cNvPr id="9220" name="Picture 4" descr="http://images.google.com/images?q=tbn:NbCaZNyNYwMRWM:www.uksus.com/images/500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615582"/>
            <a:ext cx="2214578" cy="31708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 СНГ имеется 3 вида ядовитых змей:</a:t>
            </a:r>
            <a:br>
              <a:rPr lang="ru-RU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1971676"/>
          </a:xfrm>
        </p:spPr>
        <p:txBody>
          <a:bodyPr/>
          <a:lstStyle/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Гадюки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(особенно опасны гюрза и эфа).</a:t>
            </a: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Аспиды (сюда же относятся и кобры).</a:t>
            </a: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Щитомордники (</a:t>
            </a:r>
            <a:r>
              <a:rPr lang="ru-RU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ямкоголовые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).</a:t>
            </a:r>
          </a:p>
          <a:p>
            <a:endParaRPr lang="ru-RU" dirty="0"/>
          </a:p>
        </p:txBody>
      </p:sp>
      <p:pic>
        <p:nvPicPr>
          <p:cNvPr id="41986" name="Picture 2" descr="http://images.google.com/images?q=tbn:myZXviu8f02ZaM:balatsky.ru/GALLERY/maxi/shit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3000372"/>
            <a:ext cx="2661529" cy="20050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6429388" y="5286388"/>
            <a:ext cx="2420343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4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Щитомордник</a:t>
            </a:r>
            <a:endParaRPr lang="ru-RU" sz="2400" b="1" cap="all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5058" name="Picture 2" descr="http://images.google.com/images?q=tbn:Ivia8AID67NQuM:uralpress.ru/show_thumbinail.php%3Fw%3D980%26image%3Dimg/114087_pushkin379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286124"/>
            <a:ext cx="2643206" cy="20045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000100" y="5786454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4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Гадюка</a:t>
            </a:r>
            <a:endParaRPr lang="ru-RU" sz="2400" b="1" cap="all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5060" name="Picture 4" descr="http://images.google.com/images?q=tbn:GbD2cgfcM_Pa7M:dic.academic.ru/pictures/enc_colier/1556_027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214818"/>
            <a:ext cx="2322699" cy="148114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286248" y="6000768"/>
            <a:ext cx="1126399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2400" b="1" cap="all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Аспид</a:t>
            </a:r>
            <a:endParaRPr lang="ru-RU" sz="2400" b="1" cap="all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4114800" cy="3857652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Нашатырный спирт (5:1) – на 5 капель воды 1 капля нашатырного спирта.</a:t>
            </a:r>
          </a:p>
          <a:p>
            <a:pPr>
              <a:buNone/>
            </a:pPr>
            <a:endParaRPr lang="ru-RU" b="1" dirty="0" smtClean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Сахар или мед.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194" name="Picture 2" descr="http://images.google.com/images?q=tbn:OWWdXvqILBdzpM:www.rainempire.com/all_picture/diff/amiak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785794"/>
            <a:ext cx="1881194" cy="2821794"/>
          </a:xfrm>
          <a:prstGeom prst="rect">
            <a:avLst/>
          </a:prstGeom>
          <a:noFill/>
        </p:spPr>
      </p:pic>
      <p:pic>
        <p:nvPicPr>
          <p:cNvPr id="8196" name="Picture 4" descr="http://im3-tub.yandex.ru/i?id=40505676&amp;tov=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4572008"/>
            <a:ext cx="2484531" cy="18325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198" name="Picture 6" descr="http://im0-tub.yandex.ru/i?id=140850596&amp;tov=0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3857628"/>
            <a:ext cx="2209808" cy="254522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261461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Ромашка. Кашицу из всего растения приложить на место укуса змеи. Менять через каждый час.</a:t>
            </a: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170" name="Picture 2" descr="http://images.google.com/images?q=tbn:HI1zAzx_57K1QM:www.stihi.ru/pics/2009/03/20/134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070617"/>
            <a:ext cx="3571900" cy="30658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172" name="Picture 4" descr="http://images.google.com/images?q=tbn:Sgx3eeYPuzRhTM:www.stihi.ru/pics/2009/02/18/4593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2571744"/>
            <a:ext cx="3827449" cy="28775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358246" cy="2255843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различать ядовитых змей?</a:t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148" name="Picture 4" descr="http://images.google.com/images?q=tbn:Kod0tEW90qjIJM:www.seti.ee/narva/uploads/newbb/10862_489458c0e869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857628"/>
            <a:ext cx="3001810" cy="22457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150" name="Picture 6" descr="http://media1.picsearch.com/is?_QmbMY7D71E9rz92pZohLDJyg465JzCVSMCOES0a4Y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3429000"/>
            <a:ext cx="2647958" cy="264796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6152" name="Picture 8" descr="http://images.google.com/images?q=tbn:vpxnNOWqfENBQM:www.australia.ru/venomous/pix/taipan2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2000240"/>
            <a:ext cx="2690428" cy="28094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Гадюка обыкновенная</a:t>
            </a:r>
            <a:endParaRPr lang="ru-RU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4143404" cy="46863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Ее длина 50-60см, серого цвета (встречаются рыжей, красной и черной окраски) с темным зигзагообразным рисунком на спине. Обитает в лесах и болотах. Укус очень болезнен, но не смертелен.</a:t>
            </a:r>
          </a:p>
          <a:p>
            <a:endParaRPr lang="ru-RU" dirty="0"/>
          </a:p>
        </p:txBody>
      </p:sp>
      <p:pic>
        <p:nvPicPr>
          <p:cNvPr id="4" name="Рисунок 3" descr="http://www.medpunkt-help.com/portal/fileadmin/photo/image03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928802"/>
            <a:ext cx="4071966" cy="37862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split orient="vert" dir="in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Гадюка кавказская</a:t>
            </a:r>
            <a:endParaRPr lang="ru-RU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14490"/>
            <a:ext cx="4500594" cy="50435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Ее длина 40-50см, оранжево-желтого или ярко-красного цвета с зигзагообразным темным рисунком на спине. Встречаются змеи черного цвета (или черной головой). Распространена по всему Кавказу. Укус опасен для жизни.</a:t>
            </a:r>
          </a:p>
          <a:p>
            <a:endParaRPr lang="ru-RU" dirty="0"/>
          </a:p>
        </p:txBody>
      </p:sp>
      <p:pic>
        <p:nvPicPr>
          <p:cNvPr id="4098" name="Picture 2" descr="http://images.google.com/images?q=tbn:SyDDsL6s4O3XwM:www.rosfoto.ru/photos/big/0014000/014802_12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375570"/>
            <a:ext cx="3429024" cy="255183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3">
                <a:lumMod val="75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4100" name="Picture 4" descr="http://im0-tub.yandex.ru/i?id=22870068&amp;tov=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4143380"/>
            <a:ext cx="3401640" cy="2426505"/>
          </a:xfrm>
          <a:prstGeom prst="ellipse">
            <a:avLst/>
          </a:prstGeom>
          <a:ln w="63500" cap="rnd">
            <a:solidFill>
              <a:schemeClr val="accent3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split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Кобра среднеазиатская</a:t>
            </a:r>
            <a:endParaRPr lang="ru-RU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261461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Ее длина 110-140 см, крупных размеров, окраска от светло-желтой до черной. Распространена в Узбекистане, Туркмении, Казахстане, Китае, Индии. Очень ядовита, укус смертельно опасен.</a:t>
            </a:r>
          </a:p>
          <a:p>
            <a:endParaRPr lang="ru-RU" dirty="0"/>
          </a:p>
        </p:txBody>
      </p:sp>
      <p:pic>
        <p:nvPicPr>
          <p:cNvPr id="3074" name="Picture 2" descr="http://im2-tub.yandex.ru/i?id=17671308&amp;tov=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5"/>
              </a:clrFrom>
              <a:clrTo>
                <a:srgbClr val="FFFF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3714752"/>
            <a:ext cx="3046272" cy="2455912"/>
          </a:xfrm>
          <a:prstGeom prst="rect">
            <a:avLst/>
          </a:prstGeom>
          <a:noFill/>
        </p:spPr>
      </p:pic>
      <p:pic>
        <p:nvPicPr>
          <p:cNvPr id="3076" name="Picture 4" descr="http://media1.picsearch.com/is?KywRoJA4JyK2dhQmBB_4JFHuCXUBX1jlc5Mnxj9SeuE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2976" y="4357694"/>
            <a:ext cx="3162314" cy="197644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5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split dir="in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Эфа песчаная</a:t>
            </a:r>
            <a:endParaRPr lang="ru-RU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90063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Ее длина 50-60см, имеет окраску от серовато-песчаной до темно-коричневой. На голове светлый рисунок в виде силуэта летящей птицы. Распространена в Узбекистане, Туркмении, Казахстане. Укус смертельно опасен.</a:t>
            </a:r>
          </a:p>
          <a:p>
            <a:endParaRPr lang="ru-RU" dirty="0"/>
          </a:p>
        </p:txBody>
      </p:sp>
      <p:pic>
        <p:nvPicPr>
          <p:cNvPr id="2050" name="Picture 2" descr="http://images.google.com/images?q=tbn:w9A894rB4qqWTM:dic.academic.ru/pictures/enc_medicine/0291100232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714488"/>
            <a:ext cx="3100402" cy="387550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split orient="vert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ИНТЕРЕСНЫЕ ФАКТЫ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229600" cy="392909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err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Учeные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считают, что самой длинной является один из видов анаконды в Южной Америке. Большая анаконда может вырастать до 11 м, 10 м достигал до сих пор только питон из Азии, и является единственным представителем таких размеров. Все же и среди питонов такие длинные экземпляры - это большое исключение. 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69634" name="Picture 2" descr="http://images.google.com/images?q=tbn:3QQXvWl2lXg3tM:bm.img.com.ua/img/prikol/images/large/9/5/98559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643314"/>
            <a:ext cx="2862382" cy="186585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9636" name="Picture 4" descr="http://images.google.com/images?q=tbn:BW4eF5M3DBeFWM:gazeta.sebastopol.ua/2005/37/vopros3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4286256"/>
            <a:ext cx="2710053" cy="22268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9638" name="Picture 6" descr="http://im3-tub.yandex.ru/i?id=6892870&amp;tov=3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3643314"/>
            <a:ext cx="2878949" cy="22145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strips dir="r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4257676" cy="621510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Удав </a:t>
            </a:r>
            <a:r>
              <a:rPr lang="ru-RU" b="1" dirty="0" err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constrictor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например, имеет длину от 3 до 4 м. </a:t>
            </a:r>
          </a:p>
          <a:p>
            <a:pPr>
              <a:buNone/>
            </a:pPr>
            <a:endParaRPr lang="ru-RU" b="1" dirty="0" smtClean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b="1" dirty="0" smtClean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Самый маленький удав - это песчаный. Он живет в Греции и имеет длину от 30 до 40 см. 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8610" name="Picture 2" descr="http://im2-tub.yandex.ru/i?id=9397504&amp;tov=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357166"/>
            <a:ext cx="3227102" cy="24323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8612" name="Picture 4" descr="http://im7-tub.yandex.ru/i?id=37859425&amp;tov=7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3285026"/>
            <a:ext cx="3238514" cy="24413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5857884" y="5857892"/>
            <a:ext cx="2548262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Песчаный удав</a:t>
            </a:r>
            <a:endParaRPr lang="ru-RU" sz="28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8001056" cy="1684339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Первая помощь при укусе змеи</a:t>
            </a:r>
            <a:b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2" descr="http://tbn1.google.com/images?q=tbn:SSDJ21OlieNbvM:http://www.project-omega.narod.ru/system/med/20.files/157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286124"/>
            <a:ext cx="2928958" cy="269923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 spd="slow">
    <p:dissolv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229600" cy="361475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Наиболее ядовитая змея земли живет в Австралии: </a:t>
            </a:r>
            <a:r>
              <a:rPr lang="ru-RU" b="1" dirty="0" err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тайпан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Его яд может убить до 218000 мышей. Он имеет размер до 3 м и особенно опасен потому, что очень агрессивен и встречается на континенте практически везде. 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67586" name="Picture 2" descr="http://images.google.com/images?q=tbn:hPWzCpzC1Et-dM:www.animalpicturesarchive.com/animal/a6/Oxyuranus_scutellatus02-Taipan-by_Dennis_Desmond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500570"/>
            <a:ext cx="2641931" cy="19902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7588" name="Picture 4" descr="http://images.google.com/images?q=tbn:ljfBd-WZayTY_M:big-snake.narod.ru/enc/Reptilia/Serpentes/Hydrophiidae/Oxyuranus/Oxyuranus_scutellatus_scutellatus04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3071810"/>
            <a:ext cx="2831590" cy="21331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7590" name="Picture 6" descr="http://media2.picsearch.com/is?aMrus0VPnX03vT4zoeODcAMpiN8m0hxN-PSv7r-nTG4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28926" y="3714752"/>
            <a:ext cx="3000396" cy="1992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307183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Настолько же ядовита также живущая здесь тигровая гадюка, но она более робкая, да и встречается реже, чем </a:t>
            </a:r>
            <a:r>
              <a:rPr lang="ru-RU" b="1" dirty="0" err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тайпан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Укус тигровой гадюки убил бы 400 человек. </a:t>
            </a:r>
            <a:r>
              <a:rPr lang="ru-RU" b="1" dirty="0" err="1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Еe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яд в 10 раз сильнее яда другой гремучей змеи. 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66562" name="Picture 2" descr="http://im7-tub.yandex.ru/i?id=162706917&amp;tov=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857496"/>
            <a:ext cx="2558121" cy="2405073"/>
          </a:xfrm>
          <a:prstGeom prst="ellipse">
            <a:avLst/>
          </a:prstGeom>
          <a:ln w="63500" cap="rnd">
            <a:solidFill>
              <a:schemeClr val="accent3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6564" name="Picture 4" descr="http://media1.picsearch.com/is?Z5BB2KxnyV02WSoHQFgGYfQ27pJlJoYqzLA65tX6yjo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3786190"/>
            <a:ext cx="2854062" cy="1939873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</p:pic>
      <p:pic>
        <p:nvPicPr>
          <p:cNvPr id="66566" name="Picture 6" descr="http://im2-tub.yandex.ru/i?id=88997722&amp;tov=2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282" y="3929066"/>
            <a:ext cx="3056491" cy="19678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ircl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786842" cy="2571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Намного ядовитее всех наземных змей морские змеи. Больше всего их в Тихом океане. Они живут в море и выходят на берег только для размножения. </a:t>
            </a:r>
            <a:b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65538" name="Picture 2" descr="http://im3-tub.yandex.ru/i?id=31547&amp;tov=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357430"/>
            <a:ext cx="2548713" cy="21069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5540" name="Picture 4" descr="http://images.google.com/images?q=tbn:L2SDITqXftrpCM:museumimb.ru/assets/images/bat/0024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2143116"/>
            <a:ext cx="2872752" cy="18573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5542" name="Picture 6" descr="http://im0-tub.yandex.ru/i?id=38075775&amp;tov=0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86182" y="2285992"/>
            <a:ext cx="1857388" cy="27758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5544" name="Picture 8" descr="http://images.google.com/images?q=tbn:ZtE6W7wQ9jYXrM:www.nemoclub.ru/img/i-serpent.jpg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42910" y="4714884"/>
            <a:ext cx="2900374" cy="1977531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65546" name="Picture 10" descr="http://im8-tub.yandex.ru/i?id=58962286&amp;tov=8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00759" y="4643446"/>
            <a:ext cx="2679253" cy="200026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diamond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0000FF"/>
                </a:solidFill>
              </a:rPr>
              <a:t>Морские змеи (</a:t>
            </a:r>
            <a:r>
              <a:rPr lang="ru-RU" dirty="0" err="1" smtClean="0">
                <a:solidFill>
                  <a:srgbClr val="0000FF"/>
                </a:solidFill>
              </a:rPr>
              <a:t>Hydrophiidae</a:t>
            </a:r>
            <a:r>
              <a:rPr lang="ru-RU" dirty="0" smtClean="0">
                <a:solidFill>
                  <a:srgbClr val="0000FF"/>
                </a:solidFill>
              </a:rPr>
              <a:t>) обычно имеют длину около 1 м, хотя некоторые экземпляры достигают 2 м. В Атлантическом океане морских змей нет, а в Тихом океане насчитывается около 50 видов собственно морских змей семейства </a:t>
            </a:r>
            <a:r>
              <a:rPr lang="ru-RU" dirty="0" err="1" smtClean="0">
                <a:solidFill>
                  <a:srgbClr val="0000FF"/>
                </a:solidFill>
              </a:rPr>
              <a:t>Hedrophiidae</a:t>
            </a:r>
            <a:r>
              <a:rPr lang="ru-RU" dirty="0" smtClean="0">
                <a:solidFill>
                  <a:srgbClr val="0000FF"/>
                </a:solidFill>
              </a:rPr>
              <a:t> и несколько видов морских бородавчатых змей (</a:t>
            </a:r>
            <a:r>
              <a:rPr lang="ru-RU" dirty="0" err="1" smtClean="0">
                <a:solidFill>
                  <a:srgbClr val="0000FF"/>
                </a:solidFill>
              </a:rPr>
              <a:t>Acrochordidae</a:t>
            </a:r>
            <a:r>
              <a:rPr lang="ru-RU" dirty="0" smtClean="0">
                <a:solidFill>
                  <a:srgbClr val="0000FF"/>
                </a:solidFill>
              </a:rPr>
              <a:t>). Они обитают главным образом в западной части океана, между Австралией и Юго-Восточной Азией, у берегов Новой Зеландии, Тасмании, в районе Гавайских и </a:t>
            </a:r>
            <a:r>
              <a:rPr lang="ru-RU" dirty="0" err="1" smtClean="0">
                <a:solidFill>
                  <a:srgbClr val="0000FF"/>
                </a:solidFill>
              </a:rPr>
              <a:t>Галапагосских</a:t>
            </a:r>
            <a:r>
              <a:rPr lang="ru-RU" dirty="0" smtClean="0">
                <a:solidFill>
                  <a:srgbClr val="0000FF"/>
                </a:solidFill>
              </a:rPr>
              <a:t> островов. 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64514" name="Picture 2" descr="http://im6-tub.yandex.ru/i?id=55469314&amp;tov=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643446"/>
            <a:ext cx="3000396" cy="20076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4516" name="Picture 4" descr="http://im8-tub.yandex.ru/i?id=25666764&amp;tov=8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4572008"/>
            <a:ext cx="2642532" cy="19865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4518" name="Picture 6" descr="http://media4.picsearch.com/is?Ggi6SorkAKNKiAtBsKIl4j1Aoo5zS9vBzNStGqwCJPA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7554" y="4576474"/>
            <a:ext cx="2714644" cy="1993568"/>
          </a:xfrm>
          <a:prstGeom prst="ellipse">
            <a:avLst/>
          </a:prstGeom>
          <a:ln w="63500" cap="rnd">
            <a:solidFill>
              <a:schemeClr val="accent3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plus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1"/>
            <a:ext cx="8229600" cy="400052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Многие змеиные яды могут применяться в незначительной дозировке для медицинских целей. Наряду с непосредственным использованием в качестве лекарств они способствуют поиску новых. Яды помогают объяснить многие процессы и лучше их понять, а также найти новые активные вещества.</a:t>
            </a:r>
            <a:endParaRPr lang="ru-RU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2466" name="Picture 2" descr="http://images.google.com/images?q=tbn:2Mn0vPhv9d8gxM:www.vokrugsveta.ru/img/cmn/2006/07/12/008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4357694"/>
            <a:ext cx="3000396" cy="22275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62468" name="Picture 4" descr="http://im3-tub.yandex.ru/i?id=3524261&amp;tov=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4494448"/>
            <a:ext cx="2762260" cy="2130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2470" name="Picture 6" descr="http://images.google.com/images?q=tbn:ysWcNOhHdPDLRM:www.apteka.ua/images/archives/588/images/020_3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EF9"/>
              </a:clrFrom>
              <a:clrTo>
                <a:srgbClr val="FFFE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413695"/>
            <a:ext cx="1347793" cy="244430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ld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Picture 1" descr="C:\Documents and Settings\Михаэль-вурдалак\Рабочий стол\мамина\про картинки\по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643182"/>
            <a:ext cx="6317453" cy="137716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4857784" cy="60007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Отравление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змеиным ядом всегда бывает опасно для жизни. Если есть возможность, то укушенному змеей (после оказания первой помощи) обязательно надо обратиться в лечебное учреждение, где ему будет введена специфическая противоядная сыворотка.</a:t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39940" name="Picture 4" descr="http://tbn1.google.com/images?q=tbn:WliBbV_pNQKw3M:http://travmirovanie.ru/wp-content/uploads/2009/03/picunok14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1214422"/>
            <a:ext cx="2500330" cy="37357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pull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240030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Укус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неядовитой змеи оставляет на теле две полоски тонких мелких царапин. От укуса ядовитой змеи также остаются две полоски царапин, но на конце каждой из них виден прокол от клыков.</a:t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38914" name="Picture 2" descr="http://tbn0.google.com/images?q=tbn:WZSslnnjy9BGMM:http://www.1st-aid.ru/images/image238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7332" y="3500438"/>
            <a:ext cx="4495824" cy="1905010"/>
          </a:xfrm>
          <a:prstGeom prst="rect">
            <a:avLst/>
          </a:prstGeom>
          <a:ln w="38100" cap="sq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pull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429684" cy="150019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рисунке следы укусов змей: </a:t>
            </a:r>
            <a:r>
              <a:rPr lang="ru-RU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1-5 </a:t>
            </a:r>
            <a:r>
              <a:rPr lang="ru-RU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— ядовитых; 6 — не ядовитых.</a:t>
            </a:r>
            <a:br>
              <a:rPr lang="ru-RU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Содержимое 3" descr="Первая помощь при укусе змеи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643182"/>
            <a:ext cx="5715040" cy="2500330"/>
          </a:xfrm>
          <a:prstGeom prst="rect">
            <a:avLst/>
          </a:prstGeom>
          <a:ln w="88900" cap="sq" cmpd="thickThin">
            <a:solidFill>
              <a:schemeClr val="accent3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slow">
    <p:pull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3"/>
            <a:ext cx="8229600" cy="30003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Укус </a:t>
            </a:r>
            <a: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любой змеи воспринимается человеком как укол булавкой. Но после укуса начинают бурно развиваться как местные, так и общие симптомы отравления.</a:t>
            </a:r>
            <a:br>
              <a:rPr lang="ru-RU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6866" name="Picture 2" descr="http://tbn1.google.com/images?q=tbn:iYplKwk944IHHM:http://proteks.ru/wp-content/uploads/2009/05/d183d0bad183d181d18b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3500438"/>
            <a:ext cx="3309959" cy="2482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ull dir="r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1444</Words>
  <Application>Microsoft Office PowerPoint</Application>
  <PresentationFormat>Экран (4:3)</PresentationFormat>
  <Paragraphs>76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Тема Office</vt:lpstr>
      <vt:lpstr>УКУСЫ ЗМЕЙ</vt:lpstr>
      <vt:lpstr>Слайд 2</vt:lpstr>
      <vt:lpstr>Слайд 3</vt:lpstr>
      <vt:lpstr>В СНГ имеется 3 вида ядовитых змей: </vt:lpstr>
      <vt:lpstr>Первая помощь при укусе змеи </vt:lpstr>
      <vt:lpstr>Слайд 6</vt:lpstr>
      <vt:lpstr>Слайд 7</vt:lpstr>
      <vt:lpstr>На рисунке следы укусов змей:  1-5 — ядовитых; 6 — не ядовитых. </vt:lpstr>
      <vt:lpstr>Слайд 9</vt:lpstr>
      <vt:lpstr>К местным симптомам относятся: </vt:lpstr>
      <vt:lpstr>Общие симптомы отравления: </vt:lpstr>
      <vt:lpstr>Слайд 12</vt:lpstr>
      <vt:lpstr>Слайд 13</vt:lpstr>
      <vt:lpstr>Оказание помощи: </vt:lpstr>
      <vt:lpstr>Слайд 15</vt:lpstr>
      <vt:lpstr>Слайд 16</vt:lpstr>
      <vt:lpstr>Слайд 17</vt:lpstr>
      <vt:lpstr>Слайд 18</vt:lpstr>
      <vt:lpstr>Меры предосторожности</vt:lpstr>
      <vt:lpstr>Слайд 20</vt:lpstr>
      <vt:lpstr>Слайд 21</vt:lpstr>
      <vt:lpstr>Как предупредить змеиные укусы  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Средства народной медицины при укусах змей 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Как различать ядовитых змей? </vt:lpstr>
      <vt:lpstr>Гадюка обыкновенная</vt:lpstr>
      <vt:lpstr>Гадюка кавказская</vt:lpstr>
      <vt:lpstr>Кобра среднеазиатская</vt:lpstr>
      <vt:lpstr>Эфа песчаная</vt:lpstr>
      <vt:lpstr>ИНТЕРЕСНЫЕ ФАКТЫ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</vt:vector>
  </TitlesOfParts>
  <Company>кладбИще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УКУСЫ ЗМЕЙ</dc:title>
  <dc:creator>Вурдалак</dc:creator>
  <cp:lastModifiedBy>Admin</cp:lastModifiedBy>
  <cp:revision>30</cp:revision>
  <dcterms:created xsi:type="dcterms:W3CDTF">2009-08-05T14:50:47Z</dcterms:created>
  <dcterms:modified xsi:type="dcterms:W3CDTF">2010-10-12T14:15:31Z</dcterms:modified>
</cp:coreProperties>
</file>