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94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AC9FE-1C5C-44F4-8898-E610AE541407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2FF44-9374-4969-AD44-231145F64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283A1-8ECF-408C-8B7F-E80CC32A0C14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055A7-8808-4142-887E-4086AB46E1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C6107-F2D8-4BA8-894B-38723F536F21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E3617-51D5-4791-A8D3-34441F3DA9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FC193-1453-4249-9BFA-900E8B213FB7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52B3C-C608-46B7-BE68-8825B5240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41DD2-30EC-4C32-850E-E9CD2F9FC077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485B-F308-412B-9B26-84C40BBE3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CEBAD-C631-40BA-9D5D-F043F96974AF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1BEE7-D8F6-4B27-B62F-C235B74013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C9550-7E41-4809-B711-5BE1CDDB7F17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991A6-B895-4996-9455-71A34F3A1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15E79-8875-4803-B206-94CC59A8C850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D8A0D-DD53-4E38-94B2-9E127B874F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A8D5C-1550-401F-9F22-2D5C1A9BA443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29196-7BBF-4D17-9095-4DBB84B6E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6DBA3-47AD-4BFD-8DC1-71EE31C7ABD0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1F339F-6200-4885-9B6E-46913ECA8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4D66D-E59D-4C2B-9A9A-2541FDC4DDBD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EE007-59C1-4A22-8E2D-34E943171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297273-0454-4A45-98A3-0A895F48D8CB}" type="datetimeFigureOut">
              <a:rPr lang="ru-RU"/>
              <a:pPr>
                <a:defRPr/>
              </a:pPr>
              <a:t>24.12.2011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500039-27A1-4582-A77A-09B564A47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ru/imgres?imgurl=http://img.sunhome.ru/UsersGallery/journal/07200728225104.jpg&amp;imgrefurl=http://www.sunhome.ru/journal/16518&amp;usg=___jyw_2tRvhkk3UIdkPpLhn2fp8w=&amp;h=162&amp;w=200&amp;sz=10&amp;hl=ru&amp;start=85&amp;tbnid=JEpntBMJ8MmhPM:&amp;tbnh=84&amp;tbnw=104&amp;prev=/images?q=%D0%BF%D0%B5%D1%80%D0%B2%D0%B0%D1%8F+%D0%BF%D0%BE%D0%BC%D0%BE%D1%89%D1%8C+%D0%BF%D1%80%D0%B8+%D1%83%D0%BA%D1%83%D1%81%D0%B0%D1%85+%D0%BF%D1%87%D0%B5%D0%BB&amp;gbv=2&amp;ndsp=20&amp;hl=ru&amp;sa=N&amp;start=80&amp;newwindow=1" TargetMode="External"/><Relationship Id="rId7" Type="http://schemas.openxmlformats.org/officeDocument/2006/relationships/image" Target="../media/image17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hyperlink" Target="http://images.google.ru/imgres?imgurl=http://www.malyavka.ru/perpom/osy1.gif&amp;imgrefurl=http://www.malyavka.ru/perpom_osy.html&amp;usg=__0EMAe3XIItu22v6mSR9gATYbv5U=&amp;h=148&amp;w=120&amp;sz=6&amp;hl=ru&amp;start=127&amp;tbnid=v87lUGilpCCXGM:&amp;tbnh=95&amp;tbnw=77&amp;prev=/images?q=%D0%BA%D0%B0%D0%BA+%D1%83%D0%B4%D0%B0%D0%BB%D0%B8%D1%82%D1%8C+%D0%B6%D0%B0%D0%BB%D0%BE+%D0%BF%D1%87%D0%B5%D0%BB%D1%8B&amp;gbv=2&amp;ndsp=20&amp;hl=ru&amp;sa=N&amp;start=120&amp;newwindow=1" TargetMode="Externa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google.ru/imgres?imgurl=http://img.vmdaily.ru/tmp/art_1_foto59586.jpg&amp;imgrefurl=http://www.vmdaily.ru/article.php?aid=60752&amp;usg=__1jaZL0gGmks4tB1hXHN3XbNf3Gc=&amp;h=158&amp;w=200&amp;sz=9&amp;hl=ru&amp;start=95&amp;tbnid=XrPGCJhIhpCHYM:&amp;tbnh=82&amp;tbnw=104&amp;prev=/images?q=%D1%83%D0%BA%D1%83%D1%81%D1%8B+%D0%BE%D1%81,+%D0%BF%D1%87%D0%B5%D0%BB,+%D1%88%D0%B5%D1%80%D1%88%D0%BD%D0%B5%D0%B9&amp;gbv=2&amp;ndsp=20&amp;hl=ru&amp;sa=N&amp;start=80&amp;newwindow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images.google.ru/imgres?imgurl=http://i1.treknature.com/photos/30/xylocopa_violacea.jpg&amp;imgrefurl=http://ivanov-petrov.livejournal.com/875562.html&amp;usg=__HFOD_kajY9gGx22xjToGgHMwoRA=&amp;h=600&amp;w=800&amp;sz=149&amp;hl=ru&amp;start=129&amp;tbnid=1DQDltf6LlsvAM:&amp;tbnh=107&amp;tbnw=143&amp;prev=/images?q=%D1%83%D0%BA%D1%83%D1%81%D1%8B+%D0%BE%D1%81,+%D0%BF%D1%87%D0%B5%D0%BB,+%D1%88%D0%B5%D1%80%D1%88%D0%BD%D0%B5%D0%B9&amp;gbv=2&amp;ndsp=20&amp;hl=ru&amp;sa=N&amp;start=120&amp;newwindow=1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ru/imgres?imgurl=http://derma-vener.ru/wp-content/uploads/2009/08/7-269x300.jpg&amp;imgrefurl=http://derma-vener.ru/zabolevaniya-kozhi/ukusy-nasekomyx-osy-i-pchely.html&amp;usg=__byfZeSF3Zk8xVdGvyzXU5agTwsE=&amp;h=300&amp;w=269&amp;sz=25&amp;hl=ru&amp;start=22&amp;tbnid=kk_CK0ZOPsop4M:&amp;tbnh=116&amp;tbnw=104&amp;prev=/images?q=%D0%BA%D0%B0%D0%BA+%D1%83%D0%B4%D0%B0%D0%BB%D0%B8%D1%82%D1%8C+%D0%B6%D0%B0%D0%BB%D0%BE+%D0%BF%D1%87%D0%B5%D0%BB%D1%8B&amp;gbv=2&amp;ndsp=20&amp;hl=ru&amp;sa=N&amp;start=20&amp;newwindow=1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ages.google.ru/imgres?imgurl=http://sovetinmed.ru/img/chuvag.jpg&amp;imgrefurl=http://sovetinmed.ru/stati-39.html&amp;usg=__YWRG4iknAibW_x3J0i6vuR7g7tI=&amp;h=366&amp;w=296&amp;sz=31&amp;hl=ru&amp;start=180&amp;tbnid=vX-TQD4qptq3zM:&amp;tbnh=122&amp;tbnw=99&amp;prev=/images?q=%D0%BA%D0%B0%D0%BA+%D1%83%D0%B4%D0%B0%D0%BB%D0%B8%D1%82%D1%8C+%D0%B6%D0%B0%D0%BB%D0%BE+%D0%BF%D1%87%D0%B5%D0%BB%D1%8B&amp;gbv=2&amp;ndsp=20&amp;hl=ru&amp;sa=N&amp;start=160&amp;newwindow=1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images.google.ru/imgres?imgurl=http://www.popmedic.ru/uploads/pictb/pb85.jpg&amp;imgrefurl=http://www.popmedic.ru/2008/09/19/ykus.html&amp;usg=__eHWS0Fmbnzd9Baxf0_Jm9U8nFEk=&amp;h=348&amp;w=300&amp;sz=29&amp;hl=ru&amp;start=20&amp;tbnid=3eR307pny7La4M:&amp;tbnh=120&amp;tbnw=103&amp;prev=/images?q=%D0%BF%D0%B5%D1%80%D0%B2%D0%B0%D1%8F+%D0%BF%D0%BE%D0%BC%D0%BE%D1%89%D1%8C+%D0%BF%D1%80%D0%B8+%D1%83%D0%BA%D1%83%D1%81%D0%B0%D1%85+%D0%BF%D1%87%D0%B5%D0%BB&amp;gbv=2&amp;hl=ru&amp;sa=G&amp;newwindow=1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mages.google.ru/imgres?imgurl=http://www.spas-extreme.ru/upload/iblock/aa3/aa39c17804febc93d422887aca976539.jpg&amp;imgrefurl=http://www.spas-extreme.ru/academy/solar/burn&amp;usg=__NGtqEaX0OnVVYHVNntjHbAGK7fg=&amp;h=350&amp;w=250&amp;sz=16&amp;hl=ru&amp;start=3&amp;tbnid=uH83tyqW4gRGWM:&amp;tbnh=120&amp;tbnw=86&amp;prev=/images?q=%D0%BA%D0%B0%D0%BA+%D1%83%D0%B4%D0%B0%D0%BB%D0%B8%D1%82%D1%8C+%D0%B6%D0%B0%D0%BB%D0%BE+%D0%BF%D1%87%D0%B5%D0%BB%D1%8B&amp;gbv=2&amp;hl=ru&amp;sa=G&amp;newwindow=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images.google.ru/imgres?imgurl=http://www.narmet.ru/wp-content/uploads/2008/05/ushiby1.jpg&amp;imgrefurl=http://www.narmet.ru/travmy/u-travmy/ushiby/&amp;usg=__ojTEnpawSpuLK33W_c8oHExsFjc=&amp;h=360&amp;w=350&amp;sz=61&amp;hl=ru&amp;start=24&amp;tbnid=OSlPcDMZfIQ4xM:&amp;tbnh=121&amp;tbnw=118&amp;prev=/images?q=%D0%BF%D1%80%D0%B8%D0%BB%D0%BE%D0%B6%D0%B8%D1%82%D1%8C+%D0%BA+%D0%BC%D0%B5%D1%81%D1%82%D1%83+%D1%83%D0%BA%D1%83%D1%81%D0%B0+%D1%85%D0%BE%D0%BB%D0%BE%D0%B4&amp;gbv=2&amp;ndsp=20&amp;hl=ru&amp;sa=N&amp;start=20&amp;newwindow=1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images.google.ru/imgres?imgurl=http://www.magov.net/uploads/images/2/4/c/1/3770/500ff57e2b.jpg&amp;imgrefurl=http://magov.net/blog/1808.html&amp;usg=__hwsXwQEs3v6ustonXEUMUw8zjoI=&amp;h=261&amp;w=300&amp;sz=25&amp;hl=ru&amp;start=5&amp;tbnid=-tCYMER54VnGwM:&amp;tbnh=101&amp;tbnw=116&amp;prev=/images?q=%D1%81%D0%BE%D0%BB%D1%8C&amp;gbv=2&amp;hl=ru&amp;sa=G&amp;newwindow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hyperlink" Target="http://images.google.ru/imgres?imgurl=http://www.krasnodar-shopping.ru/files/u5/stakan_01.jpg&amp;imgrefurl=http://www.krasnodar-shopping.ru/blogs/category/obzori/page/11/&amp;usg=__8KLvBduSTcINXRF3N1LmMXYpD78=&amp;h=282&amp;w=280&amp;sz=17&amp;hl=ru&amp;start=3&amp;tbnid=AkYpeCW8QFRP1M:&amp;tbnh=114&amp;tbnw=113&amp;prev=/images?q=%D0%B2%D0%BE%D0%B4%D0%B0&amp;gbv=2&amp;hl=ru&amp;sa=G&amp;newwindow=1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hyperlink" Target="http://images.google.ru/imgres?imgurl=http://img1.liveinternet.ru/images/attach/b/3/22/363/22363690_oduvanchik.jpg&amp;imgrefurl=http://www.liveinternet.ru/users/akoale/post71982184&amp;usg=__IahB4qSODRnqV6Woxy258HBB9MY=&amp;h=525&amp;w=700&amp;sz=49&amp;hl=ru&amp;start=2&amp;tbnid=ESl-4mVIwBLLkM:&amp;tbnh=105&amp;tbnw=140&amp;prev=/images?q=%D0%BE%D0%B4%D1%83%D0%B2%D0%B0%D0%BD%D1%87%D0%B8%D0%BA&amp;gbv=2&amp;hl=ru&amp;sa=G&amp;newwindow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ru/imgres?imgurl=http://photowall.ru/preview/33/img271.jpg&amp;imgrefurl=http://photowall.ru/img271.htm&amp;usg=__reiX9IgMtvBF36o212K0qjR1YQk=&amp;h=487&amp;w=650&amp;sz=53&amp;hl=ru&amp;start=47&amp;tbnid=mlCrKPkwtXl8MM:&amp;tbnh=103&amp;tbnw=137&amp;prev=/images?q=%D0%BE%D0%B4%D1%83%D0%B2%D0%B0%D0%BD%D1%87%D0%B8%D0%BA&amp;gbv=2&amp;ndsp=20&amp;hl=ru&amp;sa=N&amp;start=40&amp;newwindow=1" TargetMode="External"/><Relationship Id="rId5" Type="http://schemas.openxmlformats.org/officeDocument/2006/relationships/image" Target="../media/image31.jpeg"/><Relationship Id="rId4" Type="http://schemas.openxmlformats.org/officeDocument/2006/relationships/hyperlink" Target="http://images.google.ru/imgres?imgurl=http://www.myltik.ru/db/rus/o/oduvanchik_tolstie_scheki.jpg&amp;imgrefurl=http://www.myltik.ru/index.php?topic=db&amp;fe=multpic&amp;multid=503&amp;usg=__32ImsmQRPiraJOLjpqkunSPE704=&amp;h=374&amp;w=500&amp;sz=19&amp;hl=ru&amp;start=7&amp;tbnid=goK87MlT2Mku9M:&amp;tbnh=97&amp;tbnw=130&amp;prev=/images?q=%D0%BE%D0%B4%D1%83%D0%B2%D0%B0%D0%BD%D1%87%D0%B8%D0%BA&amp;gbv=2&amp;hl=ru&amp;sa=G&amp;newwindow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zrochs.aichyna.com/inform/2008-09-02/nasek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images.google.ru/imgres?imgurl=http://www.cniga.com.ua/index.files/image13671.jpg&amp;imgrefurl=http://www.cniga.com.ua/index.files/plumbum.htm&amp;usg=__rMQLJCLK0QxnFwLsv5OTGnyYF_0=&amp;h=390&amp;w=520&amp;sz=24&amp;hl=ru&amp;start=1&amp;tbnid=JE2HDgItG-u7hM:&amp;tbnh=98&amp;tbnw=131&amp;prev=/images?q=%D1%81%D0%B2%D0%B8%D0%BD%D0%B5%D1%86&amp;gbv=2&amp;hl=ru&amp;sa=G&amp;newwindow=1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images.google.ru/imgres?imgurl=http://www.outdoors.ru/round/72/72-8-7.gif&amp;imgrefurl=http://www.outdoors.ru/round/72/r72-8.php&amp;usg=__rC1GUig4c86zt0rmcn6wkg5qtT0=&amp;h=210&amp;w=200&amp;sz=20&amp;hl=ru&amp;start=3&amp;tbnid=rv5FSXO3hSMcIM:&amp;tbnh=106&amp;tbnw=101&amp;prev=/images?q=%D0%B5%D1%81%D0%BB%D0%B8+%D0%BD%D0%B0%D0%BF%D0%B0%D0%BB+%D1%80%D0%BE%D0%B9+%D0%BF%D1%87%D0%B5%D0%BB&amp;gbv=2&amp;hl=ru&amp;sa=G&amp;newwindow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hyperlink" Target="http://images.google.ru/imgres?imgurl=http://www.pereplet.ru/detstvo/pampas/img/igo05.gif&amp;imgrefurl=http://www.pereplet.ru/detstvo/pampas/new-skazka/belakova1.html&amp;usg=__mRPX-tyOLH0rzBOkw13rImQ1780=&amp;h=300&amp;w=400&amp;sz=51&amp;hl=ru&amp;start=38&amp;tbnid=Ai72WCRNhYhUsM:&amp;tbnh=93&amp;tbnw=124&amp;prev=/images?q=%D0%BF%D1%87%D0%B5%D0%BB%D0%B0+%D0%BD%D0%B0+%D1%80%D1%83%D0%BA%D0%B5&amp;gbv=2&amp;ndsp=20&amp;hl=ru&amp;sa=N&amp;start=20&amp;newwindow=1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images.google.ru/imgres?imgurl=http://www.farmshop.ru/imgprod/f02917_full.jpg&amp;imgrefurl=http://www.farmshop.ru/x1z1x2z1x3z3x6z02917.html&amp;usg=__q7aUTSXOyfiB21um5KKsEUZptzE=&amp;h=600&amp;w=600&amp;sz=52&amp;hl=ru&amp;start=3&amp;tbnid=X5UZiT4uzbe0hM:&amp;tbnh=135&amp;tbnw=135&amp;prev=/images?q=%D0%B0%D1%81%D0%BF%D0%B8%D1%80%D0%B8%D0%BD&amp;gbv=2&amp;hl=ru&amp;sa=G&amp;newwindow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hyperlink" Target="http://images.google.ru/imgres?imgurl=http://img1.liveinternet.ru/images/attach/c/0//42/598/42598931_aspirin.jpg&amp;imgrefurl=http://www.liveinternet.ru/community/1164331/post100641810/&amp;usg=__Hgq96av0zDPCx7xDDoEM1OTHPu4=&amp;h=286&amp;w=314&amp;sz=8&amp;hl=ru&amp;start=15&amp;tbnid=PT8muMn-Uu-BlM:&amp;tbnh=107&amp;tbnw=117&amp;prev=/images?q=%D0%B0%D1%81%D0%BF%D0%B8%D1%80%D0%B8%D0%BD&amp;gbv=2&amp;hl=ru&amp;sa=G&amp;newwindow=1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hyperlink" Target="http://images.google.ru/imgres?imgurl=http://krot.kiev.ua/images/tea_cup2.jpg&amp;imgrefurl=http://krot.kiev.ua/2008/09/23/chajj_chajj_vyruchajj_malenkie_sekrety_chaepitija.html&amp;usg=__r-9FiTJse2G3twU021tsC5xtf_E=&amp;h=343&amp;w=337&amp;sz=18&amp;hl=ru&amp;start=10&amp;tbnid=c0TaF9V5yKK1iM:&amp;tbnh=120&amp;tbnw=118&amp;prev=/images?q=%D1%87%D0%B0%D0%B9&amp;gbv=2&amp;hl=ru&amp;sa=G&amp;newwindow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ru/imgres?imgurl=http://hiblogger.net/img/articles_img/6/0/e/903441_264577.jpg&amp;imgrefurl=http://dodraja.hiblogger.net/tag/%F7%E0%E9++++%EB%E8%EC%EE%ED/&amp;usg=__SfBAACNnDOIGqHdT614clIOQ0sI=&amp;h=960&amp;w=1280&amp;sz=114&amp;hl=ru&amp;start=31&amp;tbnid=24wxEBuRXe2t4M:&amp;tbnh=113&amp;tbnw=150&amp;prev=/images?q=%D1%87%D0%B0%D0%B9&amp;gbv=2&amp;ndsp=20&amp;hl=ru&amp;sa=N&amp;start=20&amp;newwindow=1" TargetMode="External"/><Relationship Id="rId5" Type="http://schemas.openxmlformats.org/officeDocument/2006/relationships/image" Target="../media/image39.jpeg"/><Relationship Id="rId4" Type="http://schemas.openxmlformats.org/officeDocument/2006/relationships/hyperlink" Target="http://images.google.ru/imgres?imgurl=http://co-fe.ru/images/stories/72.jpg&amp;imgrefurl=http://co-fe.ru/index.php?option=com_content&amp;task=blogcategory&amp;id=20&amp;Itemid=21&amp;usg=__D-4cLdVkHyMxvDvu_ydFWTsF9n0=&amp;h=296&amp;w=300&amp;sz=16&amp;hl=ru&amp;start=3&amp;tbnid=t9zPPUcYrN6SJM:&amp;tbnh=114&amp;tbnw=116&amp;prev=/images?q=%D1%87%D0%B0%D0%B9&amp;gbv=2&amp;hl=ru&amp;sa=G&amp;newwindow=1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images.google.ru/imgres?imgurl=http://www.photostart.info/images/498_med.jpg&amp;imgrefurl=http://www.photostart.info/showphoto.php?category=2&amp;code=498&amp;usg=__69Vg-wiMpT1bjI_ykc1jnO60P5A=&amp;h=525&amp;w=700&amp;sz=413&amp;hl=ru&amp;start=6&amp;tbnid=qcBJgY5Mz6SgqM:&amp;tbnh=105&amp;tbnw=140&amp;prev=/images?q=%D0%BC%D0%B0%D0%BB%D1%8C%D0%B2%D0%B0&amp;gbv=2&amp;hl=ru&amp;sa=G&amp;newwindow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hyperlink" Target="http://images.google.ru/imgres?imgurl=http://club.foto.ru/gallery/images/photo/2009/03/01/1290403.jpg&amp;imgrefurl=http://club.foto.ru/gallery/photos/1290403&amp;usg=__J1RmgGDCQXHGkkIGayekdH_gass=&amp;h=3810&amp;w=2541&amp;sz=249&amp;hl=ru&amp;start=35&amp;tbnid=wQ6QjiKcF7FlvM:&amp;tbnh=150&amp;tbnw=100&amp;prev=/images?q=%D0%BC%D0%B0%D0%BB%D1%8C%D0%B2%D0%B0&amp;gbv=2&amp;ndsp=20&amp;hl=ru&amp;sa=N&amp;start=20&amp;newwindow=1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zrochs.aichyna.com/inform/2008-09-02/phela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images.google.ru/imgres?imgurl=http://www.mzbn.com/i/photo/page/juce.gif&amp;imgrefurl=http://www.mzbn.com/catalog/juice/&amp;usg=__sx_qZBdvjY24jVaPueTVhNsJ8PM=&amp;h=284&amp;w=285&amp;sz=32&amp;hl=ru&amp;start=23&amp;tbnid=Y8QwPR1H2EaX-M:&amp;tbnh=115&amp;tbnw=115&amp;prev=/images?q=%D0%BD%D0%B0%D0%BF%D0%B8%D1%82%D0%BA%D0%B8&amp;gbv=2&amp;ndsp=20&amp;hl=ru&amp;sa=N&amp;start=20&amp;newwindow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hyperlink" Target="http://images.google.ru/imgres?imgurl=http://minvoda.in.ua/upl/img/00000003sop.jpg&amp;imgrefurl=http://minvoda.in.ua/ru/product/3&amp;usg=__IcnfheFUbcv_tWY6893KvSbQ7eU=&amp;h=680&amp;w=600&amp;sz=115&amp;hl=ru&amp;start=29&amp;tbnid=uG39GnInR99xjM:&amp;tbnh=139&amp;tbnw=123&amp;prev=/images?q=%D0%BD%D0%B0%D0%BF%D0%B8%D1%82%D0%BA%D0%B8&amp;gbv=2&amp;ndsp=20&amp;hl=ru&amp;sa=N&amp;start=20&amp;newwindow=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zrochs.aichyna.com/inform/2008-09-02/shershni.jpg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images.google.ru/imgres?imgurl=http://prodomik.ru/i/uploads/2008/01/ss_100876975.jpg&amp;imgrefurl=http://prodomik.ru/?m=200801&amp;usg=__BvUVpHC5ifztf6seH2TDj_u5L1I=&amp;h=300&amp;w=300&amp;sz=29&amp;hl=ru&amp;start=1&amp;tbnid=4rZq6h9sUeDH0M:&amp;tbnh=116&amp;tbnw=116&amp;prev=/images?q=%D1%84%D1%80%D1%83%D0%BA%D1%82%D1%8B&amp;gbv=2&amp;hl=ru&amp;sa=G&amp;newwindow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hyperlink" Target="http://images.google.ru/imgres?imgurl=http://img212.imageshack.us/img212/6470/tropicalfruitwebbab5b6tv3.jpg&amp;imgrefurl=http://subscribe.ru/archive/home.child.glammama/200802/27040048.html&amp;usg=__FkZw_PR6MENWZUGdrCUd9wsyr6I=&amp;h=341&amp;w=400&amp;sz=40&amp;hl=ru&amp;start=3&amp;tbnid=8n9dfvC_04mNNM:&amp;tbnh=106&amp;tbnw=124&amp;prev=/images?q=%D1%84%D1%80%D1%83%D0%BA%D1%82%D1%8B&amp;gbv=2&amp;hl=ru&amp;sa=G&amp;newwindow=1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images.google.ru/imgres?imgurl=http://img1.liveinternet.ru/images/attach/c/0/34/421/34421283_Pchela.jpg&amp;imgrefurl=http://www.liveinternet.ru/showjournal.php?journalid=2844491&amp;keywordid=1017218&amp;usg=__937xwUtsfGZhNIRQWWa4lt1IE80=&amp;h=450&amp;w=450&amp;sz=119&amp;hl=ru&amp;start=6&amp;tbnid=NKrAmiSUaSi4jM:&amp;tbnh=127&amp;tbnw=127&amp;prev=/images?q=%D0%BF%D1%87%D0%B5%D0%BB%D0%B0+%D0%BD%D0%B0+%D1%80%D1%83%D0%BA%D0%B5&amp;gbv=2&amp;hl=ru&amp;sa=G&amp;newwindow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hyperlink" Target="http://images.google.ru/imgres?imgurl=http://stat4.blog.ru/lr/0809f4eedf211cca66f8ebfe68e8f654&amp;imgrefurl=http://ulik.blog.ru/?page=2&amp;year=2008&amp;usg=__mjBPzvNzzVBs7BEsLiWMNfN23UY=&amp;h=338&amp;w=450&amp;sz=63&amp;hl=ru&amp;start=4&amp;tbnid=1uE47HVZ7JF2xM:&amp;tbnh=95&amp;tbnw=127&amp;prev=/images?q=%D0%BF%D1%87%D0%B5%D0%BB%D0%B0+%D1%81%D0%B5%D0%BB%D0%B0+%D0%BD%D0%B0+%D0%BE%D0%B4%D0%B5%D0%B6%D0%B4%D1%83&amp;gbv=2&amp;hl=ru&amp;sa=G&amp;newwindow=1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://images.google.ru/imgres?imgurl=http://bee-keeper.org.ua/upload/2009/03/3_opened.jpg&amp;imgrefurl=http://beelife.org/content/0/read605.html?view=content&amp;do=read&amp;id=605&amp;menuid=0&amp;usg=__EE3XLc9FuvrbVgz6mGkjfjgabkU=&amp;h=599&amp;w=623&amp;sz=153&amp;hl=ru&amp;start=109&amp;tbnid=B0MIvS51zAbsjM:&amp;tbnh=131&amp;tbnw=136&amp;prev=/images?q=%D0%BF%D0%B5%D1%80%D0%B2%D0%B0%D1%8F+%D0%BF%D0%BE%D0%BC%D0%BE%D1%89%D1%8C+%D0%BF%D1%80%D0%B8+%D1%83%D0%BA%D1%83%D1%81%D0%B0%D1%85+%D0%BF%D1%87%D0%B5%D0%BB&amp;gbv=2&amp;ndsp=20&amp;hl=ru&amp;sa=N&amp;start=100&amp;newwindow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hyperlink" Target="http://images.google.ru/imgres?imgurl=http://novaya.com.ua/images/o-00000160-a-00000037.jpg&amp;imgrefurl=http://novaya.com.ua/?/articles/2007/08/28/160636-14&amp;usg=__f8fhCLYkfpkwgkRJuYrI2eMKMhU=&amp;h=273&amp;w=410&amp;sz=39&amp;hl=ru&amp;start=213&amp;tbnid=kj-Fahumx-fKFM:&amp;tbnh=83&amp;tbnw=125&amp;prev=/images?q=%D0%BF%D0%B5%D1%80%D0%B2%D0%B0%D1%8F+%D0%BF%D0%BE%D0%BC%D0%BE%D1%89%D1%8C+%D0%BF%D1%80%D0%B8+%D1%83%D0%BA%D1%83%D1%81%D0%B0%D1%85+%D0%BF%D1%87%D0%B5%D0%BB&amp;gbv=2&amp;ndsp=20&amp;hl=ru&amp;sa=N&amp;start=200&amp;newwindow=1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hyperlink" Target="http://images.google.ru/imgres?imgurl=http://gazeta.aif.ru/data/mags/kids/119/pics/09_01_07.jpg&amp;imgrefurl=http://gazeta.aif.ru/online/kids/119/09_01&amp;usg=__Xzb411vmRpc_0C7Km3RNQPXV7lk=&amp;h=276&amp;w=250&amp;sz=15&amp;hl=ru&amp;start=174&amp;tbnid=JgWEVIRYC3csfM:&amp;tbnh=114&amp;tbnw=103&amp;prev=/images?q=%D0%BA%D0%B0%D0%BA+%D1%83%D0%B4%D0%B0%D0%BB%D0%B8%D1%82%D1%8C+%D0%B6%D0%B0%D0%BB%D0%BE+%D0%BF%D1%87%D0%B5%D0%BB%D1%8B&amp;gbv=2&amp;ndsp=20&amp;hl=ru&amp;sa=N&amp;start=160&amp;newwindow=1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hyperlink" Target="http://images.google.ru/imgres?imgurl=http://www.rybclub.ru/pics/bam-2005/upper-sakukan/wasp-nest.jpg&amp;imgrefurl=http://musatych.livejournal.com/50289.html&amp;usg=__xxrQgA7pfOqZdpVLH7fN6tqXk3c=&amp;h=625&amp;w=576&amp;sz=118&amp;hl=ru&amp;start=10&amp;tbnid=m5_oO825igA1HM:&amp;tbnh=136&amp;tbnw=125&amp;prev=/images?q=%D0%BE%D1%81%D0%B8%D0%BD%D0%BD%D0%BE%D0%B5+%D0%B3%D0%BD%D0%B5%D0%B7%D0%B4%D0%BE&amp;gbv=2&amp;hl=ru&amp;sa=G&amp;newwindow=1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hyperlink" Target="http://images.google.ru/imgres?imgurl=http://www.krasmedic.ru/images/p235.jpg&amp;imgrefurl=http://www.krasmedic.ru/article/?idc=1&amp;ids=&amp;ida=146&amp;usg=__gh2xM9F5RbX5fpwqwTIAMHCSxvM=&amp;h=157&amp;w=180&amp;sz=58&amp;hl=ru&amp;start=112&amp;tbnid=YV4NddM-HwyhGM:&amp;tbnh=88&amp;tbnw=101&amp;prev=/images?q=%D0%BF%D0%B5%D1%80%D0%B2%D0%B0%D1%8F+%D0%BF%D0%BE%D0%BC%D0%BE%D1%89%D1%8C+%D0%BF%D1%80%D0%B8+%D1%83%D0%BA%D1%83%D1%81%D0%B0%D1%85+%D0%BF%D1%87%D0%B5%D0%BB&amp;gbv=2&amp;ndsp=20&amp;hl=ru&amp;sa=N&amp;start=100&amp;newwindow=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hyperlink" Target="http://images.google.ru/imgres?imgurl=http://subscribe.ru/archive/media.today.radioseym/200608/22181551.html/5.jpg&amp;imgrefurl=http://subscribe.ru/archive/media.today.radioseym/200608/22181551.html/&amp;usg=__yEImiwHdlHat7B7yC6qVuhOc5Cg=&amp;h=204&amp;w=256&amp;sz=15&amp;hl=ru&amp;start=57&amp;tbnid=ZP_yJfo4wxKu8M:&amp;tbnh=88&amp;tbnw=111&amp;prev=/images?q=%D1%83%D0%BA%D1%83%D1%81%D1%8B+%D0%BE%D1%81&amp;gbv=2&amp;ndsp=20&amp;hl=ru&amp;sa=N&amp;start=40&amp;newwindow=1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http://images.google.ru/imgres?imgurl=http://images.inthecity.ru/catalog_66/ImageData/2009_7_1/fb46c89c-ba51-4550-b54c-38825b6abf13.jpg&amp;imgrefurl=http://inthecity.ru/health/glossary/i/Vitaminy&amp;usg=__2h9bVfGJfoghIhx5BsIsT5gWw20=&amp;h=130&amp;w=230&amp;sz=45&amp;hl=ru&amp;start=5&amp;tbnid=OyyNRbyMghyJ-M:&amp;tbnh=61&amp;tbnw=108&amp;prev=/images?q=%D1%80%D0%B5%D0%B1%D0%B5%D0%BD%D0%BE%D0%BA+%D0%B5%D1%81%D1%82+%D1%84%D1%80%D1%83%D0%BA%D1%82%D1%8B&amp;gbv=2&amp;hl=ru&amp;sa=G&amp;newwindow=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hyperlink" Target="http://images.google.ru/imgres?imgurl=http://www.radonta.ru/images/defence_child_in3.jpg&amp;imgrefurl=http://www.radonta.ru/inform/1/4/&amp;usg=__26HauIXdmISrE_0CuuAWlbUAVvo=&amp;h=354&amp;w=254&amp;sz=27&amp;hl=ru&amp;start=50&amp;tbnid=lY5S5-pWHNYw6M:&amp;tbnh=121&amp;tbnw=87&amp;prev=/images?q=%D1%80%D0%B5%D0%B1%D0%B5%D0%BD%D0%BE%D0%BA+%D0%B5%D1%81%D1%82+%D1%84%D1%80%D1%83%D0%BA%D1%82%D1%8B&amp;gbv=2&amp;ndsp=20&amp;hl=ru&amp;sa=N&amp;start=40&amp;newwindow=1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hyperlink" Target="http://images.google.ru/imgres?imgurl=http://www.medoviy.ru/image/book/pasek_oborud/1.jpg&amp;imgrefurl=http://www.medoviy.ru/?razdel=pasek&amp;type=oborud&amp;idn=1958&amp;usg=__cWOyiBxU3Noi7m9qX_iGxfCM-mU=&amp;h=307&amp;w=400&amp;sz=78&amp;hl=ru&amp;start=22&amp;tbnid=wjys59QfPOKHJM:&amp;tbnh=95&amp;tbnw=124&amp;prev=/images?q=%D0%B4%D1%8B%D0%BC%D0%B8%D1%82+%D0%BD%D0%B0+%D0%BF%D0%B0%D1%81%D0%B5%D0%BA%D0%B5&amp;gbv=2&amp;ndsp=20&amp;hl=ru&amp;sa=N&amp;start=20&amp;newwindow=1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zrochs.aichyna.com/inform/2008-09-02/osa.jpg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://opoznat.ru/wasp:polistes-gallicus-photo-4260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hyperlink" Target="http://opoznat.ru/buff-tailed-bumblebee:bombus-terrestris-photo-4267.html" TargetMode="External"/><Relationship Id="rId4" Type="http://schemas.openxmlformats.org/officeDocument/2006/relationships/image" Target="../media/image7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://o6oi.ru/main.php/wallpapers/animals_world/insects/bees_wasps_bumble-bee/074.jpg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hyperlink" Target="http://o6oi.ru/main.php/wallpapers/animals_world/insects/bees_wasps_bumble-bee/075.jpg.html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hyperlink" Target="http://o6oi.ru/main.php/wallpapers/animals_world/insects/bees_wasps_bumble-bee/045.jpg.html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hyperlink" Target="http://o6oi.ru/main.php/wallpapers/animals_world/insects/bees_wasps_bumble-bee/048.jpg.html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hyperlink" Target="http://o6oi.ru/main.php/wallpapers/animals_world/insects/bees_wasps_bumble-bee/053.jpg.html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gif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ru/imgres?imgurl=http://home.samgtu.ru/~images/images/2E28706D5343D8E3F32AFE3E8FFBFB65.JPG&amp;imgrefurl=http://www.spas-extreme.ru/schoolsafety/onp/zm/pm.php&amp;usg=__-yhQr26os1qhCo-N97ydPgVVHS8=&amp;h=699&amp;w=1012&amp;sz=42&amp;hl=ru&amp;start=32&amp;tbnid=7jAp3GfBkccw6M:&amp;tbnh=104&amp;tbnw=150&amp;prev=/images?q=%D1%83%D0%BA%D1%83%D1%81%D1%8B+%D0%BE%D1%81&amp;gbv=2&amp;ndsp=20&amp;hl=ru&amp;sa=N&amp;start=20&amp;newwindow=1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428736"/>
            <a:ext cx="7772400" cy="1470025"/>
          </a:xfrm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Укусы пчел, ос, </a:t>
            </a:r>
            <a:r>
              <a:rPr lang="ru-RU" b="1" cap="all" dirty="0" smtClean="0">
                <a:ln w="0"/>
                <a:solidFill>
                  <a:srgbClr val="0000FF"/>
                </a:solidFill>
                <a:effectLst>
                  <a:reflection blurRad="12700" stA="50000" endPos="50000" dist="5000" dir="5400000" sy="-100000" rotWithShape="0"/>
                </a:effectLst>
              </a:rPr>
              <a:t>шершней.</a:t>
            </a:r>
            <a:endParaRPr lang="ru-RU" b="1" cap="all" dirty="0">
              <a:ln w="0"/>
              <a:solidFill>
                <a:srgbClr val="0000FF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 descr="укусил шмель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429000"/>
            <a:ext cx="3071834" cy="24288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75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4286280" cy="5857915"/>
          </a:xfrm>
        </p:spPr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Сразу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 укуса необходимо принять меры, препятствующие поступлению яда в ткани и его распространению. Жало в месте укуса оставляют только пчелы, поскольку их жалящий аппарат имеет зазубрины. Пчелиное жало нужно осторожно удалить вместе с ядовитым мешочком.</a:t>
            </a:r>
            <a:b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ужалила пчел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071546"/>
            <a:ext cx="3714776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pull dir="l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2071678"/>
            <a:ext cx="7772400" cy="1470025"/>
          </a:xfrm>
        </p:spPr>
        <p:txBody>
          <a:bodyPr rtlCol="0"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СИМПТОМЫ  УКУСА</a:t>
            </a:r>
            <a:r>
              <a:rPr lang="ru-RU" sz="5400" b="1" cap="all" dirty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5400" b="1" cap="all" dirty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sz="5400" b="1" cap="all" dirty="0">
              <a:ln/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7890" name="Picture 2" descr="http://media2.picsearch.com/is?qO4qMMBuGC-IX4wVYXC3fgmnAQxWEOH1bvz8yzoq0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357562"/>
            <a:ext cx="2862274" cy="2862276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555" name="Picture 4" descr="http://tbn3.google.com/images?q=tbn:JEpntBMJ8MmhPM:http://img.sunhome.ru/UsersGallery/journal/07200728225104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8" y="357188"/>
            <a:ext cx="177006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 descr="http://tbn1.google.com/images?q=tbn:v87lUGilpCCXGM:http://www.malyavka.ru/perpom/osy1.gif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25" y="285750"/>
            <a:ext cx="15906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www.softkey.ru/images/upload/3358/12d7a6afb674e3ec17fa4b6a77ac7f27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48" y="3357562"/>
            <a:ext cx="2928958" cy="29289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2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месте укуса - боль, жжение, отек, местное повышение температуры.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6866" name="Picture 2" descr="http://tbn2.google.com/images?q=tbn:XrPGCJhIhpCHYM:http://img.vmdaily.ru/tmp/art_1_foto59586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071810"/>
            <a:ext cx="2989938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Picture 2" descr="http://tbn3.google.com/images?q=tbn:1DQDltf6LlsvAM:http://i1.treknature.com/photos/30/xylocopa_violacea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63" y="3857625"/>
            <a:ext cx="3005137" cy="2249488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ransition spd="slow">
    <p:pull dir="r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225742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множественных укусах - слабость, головокружение, головная боль, озноб, тошнота, рвота, повышение температуры тела.</a:t>
            </a:r>
            <a:endParaRPr lang="ru-RU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5842" name="Picture 2" descr="http://media2.picsearch.com/is?p55s1G1t7HFY93Jt_yrNwzWzEZDuBKj7lE9p9M62Zi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643314"/>
            <a:ext cx="3176356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5844" name="Picture 4" descr="http://tbn2.google.com/images?q=tbn:kk_CK0ZOPsop4M:http://derma-vener.ru/wp-content/uploads/2009/08/7-269x300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500438"/>
            <a:ext cx="2497864" cy="27860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501122" cy="290037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повышенной чувствительности к яду - крапивница, сердцебиение, боли в пояснице и суставах, судороги и потеря сознания. Возможен приступ бронхиальной астмы или анафилактический шок.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26626" name="Picture 4" descr="http://tbn3.google.com/images?q=tbn:vX-TQD4qptq3zM:http://sovetinmed.ru/img/chuvag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0" y="3500438"/>
            <a:ext cx="2371725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28596" y="1428736"/>
            <a:ext cx="8715404" cy="1898653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Первая помощь </a:t>
            </a:r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 </a:t>
            </a:r>
            <a:r>
              <a:rPr lang="ru-RU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укусе пчел и </a:t>
            </a:r>
            <a:r>
              <a:rPr lang="ru-RU" sz="54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</a:t>
            </a:r>
            <a:r>
              <a:rPr lang="ru-RU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5400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3794" name="Picture 2" descr="http://tbn3.google.com/images?q=tbn:3eR307pny7La4M:http://www.popmedic.ru/uploads/pictb/pb8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928934"/>
            <a:ext cx="3115880" cy="36301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7651" name="Picture 6" descr=" (158x194, 37Kb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357188"/>
            <a:ext cx="15049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1828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Сразу же после укуса надо осторожно вытащить жало и выдавить из ранки яд.</a:t>
            </a:r>
            <a:endParaRPr lang="ru-RU" dirty="0">
              <a:solidFill>
                <a:srgbClr val="0000FF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2770" name="Picture 2" descr="http://tbn3.google.com/images?q=tbn:uH83tyqW4gRGWM:http://www.spas-extreme.ru/upload/iblock/aa3/aa39c17804febc93d422887aca976539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3286124"/>
            <a:ext cx="2150277" cy="30003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2775" name="Picture 7" descr="Пчёлки, пчёлы, осы - картинки, фото, фотографи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3143248"/>
            <a:ext cx="3429024" cy="31879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2400304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Приложить к месту укуса холодный компресс,  марлевый тампон, смоченный смесью нашатырного спирта с водой или промыть ранку нашатырным или этиловым спиртом.</a:t>
            </a:r>
            <a:endParaRPr lang="ru-RU" dirty="0" smtClean="0">
              <a:solidFill>
                <a:srgbClr val="0000FF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1746" name="Picture 2" descr="http://tbn3.google.com/images?q=tbn:OSlPcDMZfIQ4xM:http://www.narmet.ru/wp-content/uploads/2008/05/ushiby1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214686"/>
            <a:ext cx="3214710" cy="32964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1828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сильной боли к месту укуса следует приложить соль, смешанную с водой. Это предотвратит образование опухоли.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22" name="Picture 2" descr="http://tbn0.google.com/images?q=tbn:-tCYMER54VnGwM:http://www.magov.net/uploads/images/2/4/c/1/3770/500ff57e2b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786058"/>
            <a:ext cx="3528046" cy="3071834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26" name="Picture 6" descr="http://tbn1.google.com/images?q=tbn:AkYpeCW8QFRP1M:http://www.krasnodar-shopping.ru/files/u5/stakan_01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2779104"/>
            <a:ext cx="2933713" cy="2959675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Крест 5"/>
          <p:cNvSpPr/>
          <p:nvPr/>
        </p:nvSpPr>
        <p:spPr>
          <a:xfrm>
            <a:off x="4000500" y="3929063"/>
            <a:ext cx="914400" cy="914400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wheel spokes="2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19002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Млечный сок одуванчика хорошо снимает боль и не дает появиться опухоли.</a:t>
            </a:r>
            <a:endParaRPr lang="ru-RU" dirty="0" smtClean="0">
              <a:solidFill>
                <a:srgbClr val="0000FF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9698" name="Picture 2" descr="http://tbn2.google.com/images?q=tbn:ESl-4mVIwBLLkM:http://img1.liveinternet.ru/images/attach/b/3/22/363/22363690_oduvanchik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3116"/>
            <a:ext cx="3619525" cy="27146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4" name="Picture 8" descr="http://tbn0.google.com/images?q=tbn:goK87MlT2Mku9M:http://www.myltik.ru/db/rus/o/oduvanchik_tolstie_scheki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4857760"/>
            <a:ext cx="2387152" cy="1781182"/>
          </a:xfrm>
          <a:prstGeom prst="ellipse">
            <a:avLst/>
          </a:prstGeom>
          <a:ln w="63500" cap="rnd">
            <a:solidFill>
              <a:srgbClr val="92D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706" name="Picture 10" descr="http://tbn3.google.com/images?q=tbn:mlCrKPkwtXl8MM:http://photowall.ru/preview/33/img271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72066" y="2285992"/>
            <a:ext cx="3325677" cy="25003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wheel spokes="3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4714908" cy="4643470"/>
          </a:xfrm>
        </p:spPr>
        <p:txBody>
          <a:bodyPr rtlCol="0">
            <a:normAutofit lnSpcReduction="1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</a:t>
            </a:r>
            <a:r>
              <a:rPr lang="ru-RU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Осы </a:t>
            </a:r>
            <a:r>
              <a:rPr lang="ru-RU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относятся к отряду перепончатокрылых насекомых, также их ещё называют настоящими, или бумажными осами, вследствие того, что строят свои гнезда из бумаги.</a:t>
            </a:r>
            <a:br>
              <a:rPr lang="ru-RU" b="1" dirty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 descr="http://zrochs.aichyna.com/inform/2008-09-02/nasek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357298"/>
            <a:ext cx="3714776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47161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Свинцовые примочки тоже смягчают боль при укусе пчел и ос.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2770" name="Picture 2" descr="http://tbn3.google.com/images?q=tbn:JE2HDgItG-u7hM:http://www.cniga.com.ua/index.files/image1367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1B1519"/>
              </a:clrFrom>
              <a:clrTo>
                <a:srgbClr val="1B151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786188"/>
            <a:ext cx="3217862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3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190023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Если на вас напал рой пчел или ос, надо бежать от них через очень густую растительность или нырять в воду.</a:t>
            </a:r>
            <a:endParaRPr lang="ru-RU" dirty="0" smtClean="0">
              <a:solidFill>
                <a:srgbClr val="0000FF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7650" name="Picture 2" descr="http://tbn1.google.com/images?q=tbn:rv5FSXO3hSMcIM:http://www.outdoors.ru/round/72/72-8-7.gif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429000"/>
            <a:ext cx="2745644" cy="2881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 descr="http://tbn2.google.com/images?q=tbn:Ai72WCRNhYhUsM:http://www.pereplet.ru/detstvo/pampas/img/igo05.gif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4000504"/>
            <a:ext cx="2571768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whee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232886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множественных укусах пчел и ос пострадавшему дается аспирин (для лучшего потоотделения, т. к. яд в основном выделяется через пот и почки).</a:t>
            </a:r>
            <a:endParaRPr lang="ru-RU" dirty="0" smtClean="0">
              <a:solidFill>
                <a:srgbClr val="0000FF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6626" name="Picture 2" descr="http://tbn1.google.com/images?q=tbn:X5UZiT4uzbe0hM:http://www.farmshop.ru/imgprod/f02917_full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429000"/>
            <a:ext cx="2786073" cy="2786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6628" name="Picture 4" descr="http://tbn2.google.com/images?q=tbn:PT8muMn-Uu-BlM:http://img1.liveinternet.ru/images/attach/c/0//42/598/42598931_aspirin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429000"/>
            <a:ext cx="3015751" cy="27579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wheel spokes="8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8229600" cy="140017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множественных укусах показано обильное питье.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5602" name="Picture 2" descr="http://tbn2.google.com/images?q=tbn:c0TaF9V5yKK1iM:http://krot.kiev.ua/images/tea_cup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143116"/>
            <a:ext cx="2458648" cy="2500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604" name="Picture 4" descr="http://tbn3.google.com/images?q=tbn:t9zPPUcYrN6SJM:http://co-fe.ru/images/stories/72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500306"/>
            <a:ext cx="2558727" cy="25146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6" name="Picture 6" descr="http://tbn1.google.com/images?q=tbn:24wxEBuRXe2t4M:http://hiblogger.net/img/articles_img/6/0/e/903441_264577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4357694"/>
            <a:ext cx="2844874" cy="21431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4643470" cy="5786477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Если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вас укусила оса или пчела, не старайтесь сразу прихлопнуть ее, </a:t>
            </a:r>
            <a:endParaRPr lang="ru-RU" b="1" dirty="0" smtClean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т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к. при раздавливании пчелы или осы выделяются вещества, приводящие рой в очень агрессивное состояние, и вы рискуете подвергнуться нападению всего семейства.</a:t>
            </a:r>
            <a:endParaRPr lang="ru-RU" dirty="0">
              <a:solidFill>
                <a:srgbClr val="0000FF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099" name="Picture 3" descr="C:\Documents and Settings\Михаэль-вурдалак\Рабочий стол\мамина\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071546"/>
            <a:ext cx="3765360" cy="4323981"/>
          </a:xfrm>
          <a:prstGeom prst="ellipse">
            <a:avLst/>
          </a:prstGeom>
          <a:ln w="63500" cap="rnd">
            <a:solidFill>
              <a:schemeClr val="accent6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wheel spokes="8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211455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Сок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 мальвы, втертый в место укуса, хорошо снимает боль и предупреждает появление отека при укусах пчел и ос.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3554" name="Picture 2" descr="http://tbn1.google.com/images?q=tbn:qcBJgY5Mz6SgqM:http://www.photostart.info/images/498_med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429000"/>
            <a:ext cx="3048012" cy="22860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556" name="Picture 4" descr="http://tbn0.google.com/images?q=tbn:wQ6QjiKcF7FlvM:http://club.foto.ru/gallery/images/photo/2009/03/01/1290403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2714621"/>
            <a:ext cx="2500330" cy="3750495"/>
          </a:xfrm>
          <a:prstGeom prst="ellipse">
            <a:avLst/>
          </a:prstGeom>
          <a:ln w="63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split orient="vert"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357422" y="1500174"/>
            <a:ext cx="6643734" cy="1857388"/>
          </a:xfrm>
        </p:spPr>
        <p:txBody>
          <a:bodyPr rtlCol="0"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5400" b="1" cap="all" dirty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Как </a:t>
            </a:r>
            <a:r>
              <a:rPr lang="ru-RU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избежать</a:t>
            </a:r>
            <a:br>
              <a:rPr lang="ru-RU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ru-RU" sz="5400" b="1" cap="all" dirty="0" smtClean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укуса</a:t>
            </a:r>
            <a:r>
              <a:rPr lang="ru-RU" sz="5400" b="1" cap="all" dirty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ru-RU" sz="5400" b="1" cap="all" dirty="0">
                <a:ln/>
                <a:solidFill>
                  <a:srgbClr val="00B05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endParaRPr lang="ru-RU" sz="5400" b="1" cap="all" dirty="0">
              <a:ln/>
              <a:solidFill>
                <a:srgbClr val="00B05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Рисунок 5" descr="http://zrochs.aichyna.com/inform/2008-09-02/phela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286124"/>
            <a:ext cx="3643338" cy="30718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8915" name="Picture 2" descr=" (300x300, 34Kb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2257428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Будьте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осторожны в местах их скопления. Не пытайтесь рьяно отмахиваться от залетевшего насекомого, несмотря на то, что они могут быть очень назойливыми.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 descr="C:\Documents and Settings\Михаэль-вурдалак\Рабочий стол\мамина\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881" y="3357562"/>
            <a:ext cx="4216243" cy="28047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122" name="Picture 2" descr="C:\Documents and Settings\Михаэль-вурдалак\Рабочий стол\мамина\пч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000372"/>
            <a:ext cx="4031574" cy="25288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spli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86808" cy="164307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Пчел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ос привлекает аромат цветов, духов, сладкого и яркие краски.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146" name="Picture 2" descr="C:\Documents and Settings\Михаэль-вурдалак\Рабочий стол\мамина\ос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43182"/>
            <a:ext cx="4108298" cy="31223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92D05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147" name="Picture 3" descr="C:\Documents and Settings\Михаэль-вурдалак\Рабочий стол\мамина\пчел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428868"/>
            <a:ext cx="3164615" cy="3813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 orient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225742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Никогда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пейте из банок и бутылок, стоявших с открытым горлышком, наливайте сначала в стакан.</a:t>
            </a:r>
            <a:b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1986" name="Picture 2" descr="http://tbn0.google.com/images?q=tbn:Y8QwPR1H2EaX-M:http://www.mzbn.com/i/photo/page/juce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3571875"/>
            <a:ext cx="195262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tbn1.google.com/images?q=tbn:uG39GnInR99xjM:http://minvoda.in.ua/upl/img/00000003sop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2857496"/>
            <a:ext cx="3042839" cy="34386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trips dir="l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428604"/>
            <a:ext cx="8715436" cy="232886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Шершень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относится к отряду перепончатокрылых насекомых, семейство ос. Это самые крупные осы на Земле. Всего насчитывается более 20 видов шершней. 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Рисунок 3" descr="http://zrochs.aichyna.com/inform/2008-09-02/shershni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786058"/>
            <a:ext cx="4214842" cy="37862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75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229600" cy="211455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Будьте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внимательны на рынках и около лотков с фруктами. Следите за фруктами, которые  едите.</a:t>
            </a:r>
          </a:p>
        </p:txBody>
      </p:sp>
      <p:pic>
        <p:nvPicPr>
          <p:cNvPr id="18434" name="Picture 2" descr="http://tbn2.google.com/images?q=tbn:4rZq6h9sUeDH0M:http://prodomik.ru/i/uploads/2008/01/ss_10087697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214686"/>
            <a:ext cx="3143272" cy="314327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8436" name="Picture 4" descr="http://tbn1.google.com/images?q=tbn:8n9dfvC_04mNNM:http://img212.imageshack.us/img212/6470/tropicalfruitwebbab5b6tv3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000372"/>
            <a:ext cx="3771739" cy="32242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strips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452596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00FF"/>
                </a:solidFill>
              </a:rPr>
              <a:t>Если</a:t>
            </a:r>
            <a:r>
              <a:rPr lang="ru-RU" b="1" dirty="0">
                <a:solidFill>
                  <a:srgbClr val="0000FF"/>
                </a:solidFill>
              </a:rPr>
              <a:t>  рядом кто-то жужжит (пчелы- сравнительно миролюбивые, осы – агрессивные), старайтесь не размахивать руками и не делать резких </a:t>
            </a:r>
            <a:r>
              <a:rPr lang="ru-RU" b="1" dirty="0" smtClean="0">
                <a:solidFill>
                  <a:srgbClr val="0000FF"/>
                </a:solidFill>
              </a:rPr>
              <a:t>движений.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rgbClr val="0000FF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00FF"/>
                </a:solidFill>
              </a:rPr>
              <a:t>Если </a:t>
            </a:r>
            <a:r>
              <a:rPr lang="ru-RU" b="1" dirty="0">
                <a:solidFill>
                  <a:srgbClr val="0000FF"/>
                </a:solidFill>
              </a:rPr>
              <a:t>оса села передохнуть на ваш рукав, просто стряхните её и не вздумайте прихлопнуть, иначе укус гарантирован.</a:t>
            </a:r>
            <a:br>
              <a:rPr lang="ru-RU" b="1" dirty="0">
                <a:solidFill>
                  <a:srgbClr val="0000FF"/>
                </a:solidFill>
              </a:rPr>
            </a:b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44034" name="Picture 2" descr="http://tbn0.google.com/images?q=tbn:NKrAmiSUaSi4jM:http://img1.liveinternet.ru/images/attach/c/0/34/421/34421283_Pchela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63" y="214313"/>
            <a:ext cx="149542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http://tbn0.google.com/images?q=tbn:1uE47HVZ7JF2xM:http://stat4.blog.ru/lr/0809f4eedf211cca66f8ebfe68e8f65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500570"/>
            <a:ext cx="2857520" cy="2137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4552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Там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где есть пчелы, надевайте светлую, нейтральную одежду. Осы летят на одежду с ярким, особенно-цветочным рисунком.</a:t>
            </a:r>
            <a:b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6386" name="Picture 2" descr="http://tbn0.google.com/images?q=tbn:B0MIvS51zAbsjM:http://bee-keeper.org.ua/upload/2009/03/3_opened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643314"/>
            <a:ext cx="2777357" cy="26752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6388" name="Picture 4" descr="http://tbn1.google.com/images?q=tbn:kj-Fahumx-fKFM:http://novaya.com.ua/images/o-00000160-a-00000037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3857628"/>
            <a:ext cx="3360167" cy="22311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strips dir="r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2185990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ходите босиком по траве, особенно по клеверу и на пляже, потому что часто на земле остаются кусочки пищи, на которых сидят осы и пчелы.</a:t>
            </a:r>
            <a:b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1" name="Picture 3" descr="C:\Documents and Settings\Михаэль-вурдалак\Рабочий стол\мамина\шершен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643182"/>
            <a:ext cx="4113871" cy="36819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circl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285752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работе на огороде надевайте обувь, одежду с длинным рукавом, головные уборы (насекомое, залетевшее случайно в волосы, с трудом выбирается и всегда жалит голову).</a:t>
            </a:r>
            <a:b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icture 4" descr="http://tbn0.google.com/images?q=tbn:JgWEVIRYC3csfM:http://gazeta.aif.ru/data/mags/kids/119/pics/09_01_07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286124"/>
            <a:ext cx="2857520" cy="31626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diamond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571500"/>
            <a:ext cx="8229600" cy="4525963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00FF"/>
                </a:solidFill>
              </a:rPr>
              <a:t>Если вы потревожили пчелиный рой или сломали осиное гнездо, быстро покиньте место, если пчелы (осы) бросились в погоню, ныряйте в воду или закутывайтесь с головой и переждите, пока они </a:t>
            </a:r>
            <a:r>
              <a:rPr lang="ru-RU" b="1" dirty="0" smtClean="0">
                <a:solidFill>
                  <a:srgbClr val="0000FF"/>
                </a:solidFill>
              </a:rPr>
              <a:t>успокоятся.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rgbClr val="0000FF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0000FF"/>
                </a:solidFill>
              </a:rPr>
              <a:t>Нельзя </a:t>
            </a:r>
            <a:r>
              <a:rPr lang="ru-RU" b="1" dirty="0">
                <a:solidFill>
                  <a:srgbClr val="0000FF"/>
                </a:solidFill>
              </a:rPr>
              <a:t>отмахиваться от насекомых или давить их, от этого они сильнее злятся и </a:t>
            </a:r>
            <a:r>
              <a:rPr lang="ru-RU" b="1" dirty="0" smtClean="0">
                <a:solidFill>
                  <a:srgbClr val="0000FF"/>
                </a:solidFill>
              </a:rPr>
              <a:t>кусают.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13314" name="Picture 2" descr="http://tbn0.google.com/images?q=tbn:m5_oO825igA1HM:http://www.rybclub.ru/pics/bam-2005/upper-sakukan/wasp-nest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714884"/>
            <a:ext cx="1781564" cy="1938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 spokes="3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35433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Независимо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 самочувствия, при ужалении в области головы и шей, лучше вызвать «скорую» или самостоятельно обратиться за медицинской помощью, пострадавшего от множества укусов нужно срочно доставить в больницу.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290" name="Picture 2" descr="http://tbn1.google.com/images?q=tbn:YV4NddM-HwyhGM:http://www.krasmedic.ru/images/p235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143380"/>
            <a:ext cx="2676537" cy="2332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2" name="Picture 4" descr="http://tbn2.google.com/images?q=tbn:ZP_yJfo4wxKu8M:http://subscribe.ru/archive/media.today.radioseym/200608/22181551.html/5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4214818"/>
            <a:ext cx="2786082" cy="22087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wheel spokes="8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318612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Основными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способами предохранения от укусов ос и пчел является спокойное и бдительное поведение при их обнаружении в жилище. Особенно нужно быть внимательным в момент приема сладких фруктов, варенья, меда и т.п.</a:t>
            </a:r>
            <a:b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11266" name="Picture 2" descr="http://tbn1.google.com/images?q=tbn:OyyNRbyMghyJ-M:http://images.inthecity.ru/catalog_66/ImageData/2009_7_1/fb46c89c-ba51-4550-b54c-38825b6abf13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1124" y="3571876"/>
            <a:ext cx="3794404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1270" name="Picture 6" descr="http://tbn2.google.com/images?q=tbn:lY5S5-pWHNYw6M:http://www.radonta.ru/images/defence_child_in3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643314"/>
            <a:ext cx="2071702" cy="2881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180" name="Picture 2" descr="C:\Documents and Settings\Михаэль-вурдалак\Рабочий стол\мамина\пчелки\medved233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13" y="4286250"/>
            <a:ext cx="2159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229600" cy="2686056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Дым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является наиболее эффективным в отпугивании ос и им подобных, как только они чувствуют запах дыма, то улетают подальше от опасности, у них исчезает агрессия и они не жалят.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0242" name="Picture 2" descr="http://tbn0.google.com/images?q=tbn:wjys59QfPOKHJM:http://www.medoviy.ru/image/book/pasek_oborud/1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786190"/>
            <a:ext cx="3571900" cy="27365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 orient="vert"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1928802"/>
            <a:ext cx="7772400" cy="14700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ПРОВЕРЬ СЕБЯ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2226" name="Picture 1" descr="C:\Documents and Settings\Михаэль-вурдалак\Рабочий стол\мамина\pchel19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88" y="3143250"/>
            <a:ext cx="3214687" cy="341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2" descr="C:\Documents and Settings\Михаэль-вурдалак\Рабочий стол\мамина\pchel2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38" y="285750"/>
            <a:ext cx="28384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5" descr="C:\Documents and Settings\Михаэль-вурдалак\Рабочий стол\мамина\pchel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269875"/>
            <a:ext cx="1585913" cy="186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285750" y="214313"/>
            <a:ext cx="8143875" cy="33575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 </a:t>
            </a:r>
            <a:r>
              <a:rPr lang="ru-RU" b="1" smtClean="0">
                <a:solidFill>
                  <a:srgbClr val="0000FF"/>
                </a:solidFill>
              </a:rPr>
              <a:t>Укусы пчелы и осы очень болезненны.</a:t>
            </a:r>
          </a:p>
          <a:p>
            <a:pPr>
              <a:buFont typeface="Arial" charset="0"/>
              <a:buNone/>
            </a:pPr>
            <a:r>
              <a:rPr lang="ru-RU" b="1" smtClean="0">
                <a:solidFill>
                  <a:srgbClr val="0000FF"/>
                </a:solidFill>
              </a:rPr>
              <a:t>    Примерно 1-2 процента людей имеют аллергию на яд перепончатокрылых. Даже если такого человека ужалило всего одно насекомое, последствия могут быть весьма тяжелыми.</a:t>
            </a:r>
          </a:p>
        </p:txBody>
      </p:sp>
      <p:pic>
        <p:nvPicPr>
          <p:cNvPr id="4" name="Рисунок 3" descr="http://zrochs.aichyna.com/inform/2008-09-02/osa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214686"/>
            <a:ext cx="3929090" cy="30003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Какое насекомое оставляет жало?</a:t>
            </a:r>
            <a:b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1757362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Оса;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Пчела;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Шмель.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</a:endParaRPr>
          </a:p>
        </p:txBody>
      </p:sp>
      <p:pic>
        <p:nvPicPr>
          <p:cNvPr id="8194" name="Picture 2" descr="Wasp">
            <a:hlinkClick r:id="rId2" tooltip="Was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428736"/>
            <a:ext cx="2857520" cy="21485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Желтая быстроногий Уединенные Be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4286256"/>
            <a:ext cx="3036105" cy="20240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198" name="Picture 6" descr="Бафф-хвостатые шмель">
            <a:hlinkClick r:id="rId5" tooltip="Бафф-хвостатые шмель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4143380"/>
            <a:ext cx="3071834" cy="23096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3" dur="10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4" dur="10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10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10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Какое насекомое «бьет» в глаз?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0304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Пчела;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Муха;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Шершень;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Оса.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</a:endParaRPr>
          </a:p>
        </p:txBody>
      </p:sp>
      <p:pic>
        <p:nvPicPr>
          <p:cNvPr id="7170" name="Picture 2" descr="Пчела и цветок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785926"/>
            <a:ext cx="3006593" cy="18859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172" name="Picture 4" descr="Пчела на вершине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4429132"/>
            <a:ext cx="3006593" cy="188595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animClr clrSpc="rgb">
                                      <p:cBhvr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Какое насекомое может жалить несколько раз?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28802"/>
            <a:ext cx="8229600" cy="2471742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Оса;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Пчела;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Шершень.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</a:endParaRPr>
          </a:p>
        </p:txBody>
      </p:sp>
      <p:pic>
        <p:nvPicPr>
          <p:cNvPr id="6146" name="Picture 2" descr="Волосатая пчела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571744"/>
            <a:ext cx="4555464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2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animClr clrSpc="rgb">
                                      <p:cBhvr>
                                        <p:cTn id="33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  <p:set>
                                      <p:cBhvr>
                                        <p:cTn id="34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Симптомы укуса: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28932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Становится приятно;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Появляется жжение, зуд;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Высокая температура;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Приятное покалывание.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</a:endParaRPr>
          </a:p>
        </p:txBody>
      </p:sp>
      <p:pic>
        <p:nvPicPr>
          <p:cNvPr id="5122" name="Picture 2" descr="Цветочный нектар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4000504"/>
            <a:ext cx="4259346" cy="26717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animClr clrSpc="rgb">
                                      <p:cBhvr>
                                        <p:cTn id="42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3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7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animClr clrSpc="rgb">
                                      <p:cBhvr>
                                        <p:cTn id="48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9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Первая помощь при укусе: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2900370"/>
          </a:xfrm>
        </p:spPr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Забинтовать место укуса;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Сделать сетку из йода;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Удалить жало, приложить холод;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Звать на помощь.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FF"/>
              </a:solidFill>
            </a:endParaRPr>
          </a:p>
        </p:txBody>
      </p:sp>
      <p:pic>
        <p:nvPicPr>
          <p:cNvPr id="4098" name="Picture 2" descr="Пчелы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9" y="4071942"/>
            <a:ext cx="3872143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animClr clrSpc="rgb">
                                      <p:cBhvr>
                                        <p:cTn id="42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43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Меры предосторожности:</a:t>
            </a:r>
            <a:endParaRPr lang="ru-RU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Играть в местах скопления ос, пчел;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Заглядывать в осиные гнезда;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Не употреблять сладости в местах скопления насекомых, не надевать яркую одежду, не делать резких движений.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Постарайтесь прихлопнуть осу, если она села на вашу руку.</a:t>
            </a:r>
          </a:p>
          <a:p>
            <a:pPr marL="514350" indent="-514350" fontAlgn="auto">
              <a:spcAft>
                <a:spcPts val="0"/>
              </a:spcAft>
              <a:buFont typeface="Arial" pitchFamily="34" charset="0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7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animClr clrSpc="rgb">
                                      <p:cBhvr>
                                        <p:cTn id="38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39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500" autoRev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1472" y="928670"/>
            <a:ext cx="8172480" cy="1957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Будь осторожен в местах скопления ос, пчел, шершней!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51" name="Picture 3" descr="C:\Documents and Settings\Михаэль-вурдалак\Рабочий стол\мамина\23305277_f3866716cdcc459e624e3197a4c211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3500438"/>
            <a:ext cx="5094287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1643050"/>
            <a:ext cx="7772400" cy="1470025"/>
          </a:xfrm>
        </p:spPr>
        <p:txBody>
          <a:bodyPr rtlCol="0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СПАСИБО ЗА УРОК!</a:t>
            </a:r>
            <a:endParaRPr lang="ru-RU" sz="6000" b="1" cap="all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0418" name="Picture 4" descr="http://softkey.com.ua/images/upload/3358/a295e0f1753466c76ac65829620b0dd6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285750"/>
            <a:ext cx="21971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6" descr=" (400x298, 27Kb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3429000"/>
            <a:ext cx="3810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7" descr="C:\Documents and Settings\Михаэль-вурдалак\Рабочий стол\мамина\23305372_vespa_00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50" y="214313"/>
            <a:ext cx="19050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08"/>
            <a:ext cx="4572032" cy="500066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укусе пчел и ос общее состояние пострадавшего зависит в основном не от количества попавшего в организм яда, а от степени чувствительности</a:t>
            </a:r>
            <a:b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 нему.</a:t>
            </a:r>
          </a:p>
        </p:txBody>
      </p:sp>
      <p:pic>
        <p:nvPicPr>
          <p:cNvPr id="4" name="Рисунок 3" descr="ужалила ос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28736"/>
            <a:ext cx="3929090" cy="3571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75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wipe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275749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  </a:t>
            </a: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Человек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может вынести до 500 укусов насекомых, но у людей с повышенной чувствительностью организма даже один укус может вызвать тяжелую аллергическую реакцию или смерть. </a:t>
            </a:r>
            <a:endParaRPr lang="ru-RU" dirty="0">
              <a:solidFill>
                <a:srgbClr val="0000FF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" name="Picture 2" descr="C:\Documents and Settings\Михаэль-вурдалак\Рабочий стол\мамина\0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000372"/>
            <a:ext cx="5042492" cy="361744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428625" y="285750"/>
            <a:ext cx="8229600" cy="35433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b="1" smtClean="0">
                <a:solidFill>
                  <a:srgbClr val="0000FF"/>
                </a:solidFill>
              </a:rPr>
              <a:t>   Укусы пчел и ос очень болезненны, могут появиться крапивница и отек. Опасно, когда укус был сделан в голову, особенно если  жало вошло в кровеносные сосуды. Известны случаи со смертельным исходом (массовое ужаление, укус в сонную артерию). </a:t>
            </a:r>
          </a:p>
          <a:p>
            <a:endParaRPr lang="ru-RU" smtClean="0"/>
          </a:p>
        </p:txBody>
      </p:sp>
      <p:pic>
        <p:nvPicPr>
          <p:cNvPr id="2050" name="Picture 2" descr="C:\Documents and Settings\Михаэль-вурдалак\Рабочий стол\мамина\0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929066"/>
            <a:ext cx="3894324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6" name="Picture 2" descr="http://tbn1.google.com/images?q=tbn:7jAp3GfBkccw6M:http://home.samgtu.ru/~images/images/2E28706D5343D8E3F32AFE3E8FFBFB65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834768"/>
            <a:ext cx="3536177" cy="2451752"/>
          </a:xfrm>
          <a:prstGeom prst="ellipse">
            <a:avLst/>
          </a:prstGeom>
          <a:ln w="63500" cap="rnd">
            <a:solidFill>
              <a:schemeClr val="accent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8229600" cy="2757494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Жало </a:t>
            </a:r>
            <a:r>
              <a:rPr lang="ru-RU" b="1" dirty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шершней более опасно, чем у пчел и ос. От него не всегда может защитить противомоскитная сетка, так как шершень способен "выстрелить" ядом в глаза и вызвать серьезные ожоги. </a:t>
            </a:r>
            <a:endParaRPr lang="ru-RU" dirty="0">
              <a:solidFill>
                <a:srgbClr val="0000FF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0482" name="Рисунок 3" descr="укус шершня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38" y="3143250"/>
            <a:ext cx="3929062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428625"/>
            <a:ext cx="8501062" cy="350043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0000FF"/>
                </a:solidFill>
              </a:rPr>
              <a:t>При </a:t>
            </a:r>
            <a:r>
              <a:rPr lang="ru-RU" b="1" dirty="0">
                <a:solidFill>
                  <a:srgbClr val="0000FF"/>
                </a:solidFill>
              </a:rPr>
              <a:t>укусе шершня у больного начинают «холодеть» конечности и туловище. Отмечается </a:t>
            </a:r>
            <a:r>
              <a:rPr lang="ru-RU" b="1" dirty="0" err="1" smtClean="0">
                <a:solidFill>
                  <a:srgbClr val="0000FF"/>
                </a:solidFill>
              </a:rPr>
              <a:t>синюшность</a:t>
            </a:r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b="1" dirty="0">
                <a:solidFill>
                  <a:srgbClr val="0000FF"/>
                </a:solidFill>
              </a:rPr>
              <a:t>губ, видимых слизистых, шеи и ушей. Начинаются неполадки с дыханием (одышка). Пульс пострадавшего учащается до 150-180 ударов в одну минуту. Ухудшается работа сердца и легких. Может наступить отек легких, что уже опасно для жизни.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074" name="Picture 2" descr="C:\Documents and Settings\Михаэль-вурдалак\Рабочий стол\мамина\шер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000504"/>
            <a:ext cx="3588559" cy="2474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075" name="Picture 3" descr="C:\Documents and Settings\Михаэль-вурдалак\Рабочий стол\мамина\ше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571876"/>
            <a:ext cx="4214832" cy="28098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slow">
    <p:pull dir="l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189</Words>
  <Application>Microsoft Office PowerPoint</Application>
  <PresentationFormat>Экран (4:3)</PresentationFormat>
  <Paragraphs>10</Paragraphs>
  <Slides>47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0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Company>кладбИще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Укусы пчел, ос, шершней.</dc:title>
  <dc:creator>Вурдалак</dc:creator>
  <cp:lastModifiedBy>Admin</cp:lastModifiedBy>
  <cp:revision>30</cp:revision>
  <dcterms:created xsi:type="dcterms:W3CDTF">2009-08-25T08:45:24Z</dcterms:created>
  <dcterms:modified xsi:type="dcterms:W3CDTF">2011-12-24T03:21:20Z</dcterms:modified>
</cp:coreProperties>
</file>